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Jua"/>
      <p:regular r:id="rId21"/>
    </p:embeddedFont>
    <p:embeddedFont>
      <p:font typeface="Lato Black"/>
      <p:bold r:id="rId22"/>
      <p:boldItalic r:id="rId23"/>
    </p:embeddedFont>
    <p:embeddedFont>
      <p:font typeface="Quicksand Light"/>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atoBlack-bold.fntdata"/><Relationship Id="rId21" Type="http://schemas.openxmlformats.org/officeDocument/2006/relationships/font" Target="fonts/Jua-regular.fntdata"/><Relationship Id="rId24" Type="http://schemas.openxmlformats.org/officeDocument/2006/relationships/font" Target="fonts/QuicksandLight-regular.fntdata"/><Relationship Id="rId23" Type="http://schemas.openxmlformats.org/officeDocument/2006/relationships/font" Target="fonts/LatoBlack-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QuicksandLigh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4-19T01:36:52.926">
    <p:pos x="6000" y="0"/>
    <p:text>-Nguyen Thanh Long</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4-19T01:36:52.966">
    <p:pos x="6000" y="0"/>
    <p:text>-Nguyen Thanh Long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2" name="Google Shape;11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8" name="Google Shape;126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4" name="Google Shape;128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3" name="Google Shape;130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2" name="Google Shape;132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1" name="Google Shape;134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1" name="Google Shape;136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a:p>
            <a:pPr indent="-228600" lvl="0" marL="457200" rtl="0" algn="l">
              <a:lnSpc>
                <a:spcPct val="100000"/>
              </a:lnSpc>
              <a:spcBef>
                <a:spcPts val="0"/>
              </a:spcBef>
              <a:spcAft>
                <a:spcPts val="0"/>
              </a:spcAft>
              <a:buSzPts val="1100"/>
              <a:buNone/>
            </a:pPr>
            <a:r>
              <a:t/>
            </a:r>
            <a:endParaRPr/>
          </a:p>
        </p:txBody>
      </p:sp>
      <p:sp>
        <p:nvSpPr>
          <p:cNvPr id="1362" name="Google Shape;1362;p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0" name="Google Shape;111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9" name="Google Shape;112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2" name="Google Shape;115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8" name="Google Shape;11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9" name="Google Shape;11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5" name="Google Shape;120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4" name="Google Shape;12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9" name="Google Shape;124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95925" y="291324"/>
            <a:ext cx="8336062"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2"/>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2"/>
          <p:cNvGrpSpPr/>
          <p:nvPr/>
        </p:nvGrpSpPr>
        <p:grpSpPr>
          <a:xfrm>
            <a:off x="8341543" y="2282008"/>
            <a:ext cx="569676" cy="380612"/>
            <a:chOff x="8341543" y="2282008"/>
            <a:chExt cx="569676" cy="380612"/>
          </a:xfrm>
        </p:grpSpPr>
        <p:sp>
          <p:nvSpPr>
            <p:cNvPr id="12" name="Google Shape;12;p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 name="Google Shape;14;p2"/>
          <p:cNvGrpSpPr/>
          <p:nvPr/>
        </p:nvGrpSpPr>
        <p:grpSpPr>
          <a:xfrm>
            <a:off x="8341543" y="1721094"/>
            <a:ext cx="569676" cy="380612"/>
            <a:chOff x="8341543" y="1721094"/>
            <a:chExt cx="569676" cy="380612"/>
          </a:xfrm>
        </p:grpSpPr>
        <p:sp>
          <p:nvSpPr>
            <p:cNvPr id="15" name="Google Shape;15;p2"/>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 name="Google Shape;17;p2"/>
          <p:cNvGrpSpPr/>
          <p:nvPr/>
        </p:nvGrpSpPr>
        <p:grpSpPr>
          <a:xfrm>
            <a:off x="8346273" y="1183592"/>
            <a:ext cx="568486" cy="388014"/>
            <a:chOff x="8346273" y="1183592"/>
            <a:chExt cx="568486" cy="388014"/>
          </a:xfrm>
        </p:grpSpPr>
        <p:sp>
          <p:nvSpPr>
            <p:cNvPr id="18" name="Google Shape;18;p2"/>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 name="Google Shape;20;p2"/>
          <p:cNvGrpSpPr/>
          <p:nvPr/>
        </p:nvGrpSpPr>
        <p:grpSpPr>
          <a:xfrm>
            <a:off x="8341543" y="606635"/>
            <a:ext cx="569676" cy="388014"/>
            <a:chOff x="8341543" y="606635"/>
            <a:chExt cx="569676" cy="388014"/>
          </a:xfrm>
        </p:grpSpPr>
        <p:sp>
          <p:nvSpPr>
            <p:cNvPr id="21" name="Google Shape;21;p2"/>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p2"/>
          <p:cNvGrpSpPr/>
          <p:nvPr/>
        </p:nvGrpSpPr>
        <p:grpSpPr>
          <a:xfrm>
            <a:off x="8341543" y="2842933"/>
            <a:ext cx="569676" cy="380612"/>
            <a:chOff x="8341543" y="2282008"/>
            <a:chExt cx="569676" cy="380612"/>
          </a:xfrm>
        </p:grpSpPr>
        <p:sp>
          <p:nvSpPr>
            <p:cNvPr id="24" name="Google Shape;24;p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 name="Google Shape;26;p2"/>
          <p:cNvGrpSpPr/>
          <p:nvPr/>
        </p:nvGrpSpPr>
        <p:grpSpPr>
          <a:xfrm>
            <a:off x="8341543" y="3403858"/>
            <a:ext cx="569676" cy="380612"/>
            <a:chOff x="8341543" y="2282008"/>
            <a:chExt cx="569676" cy="380612"/>
          </a:xfrm>
        </p:grpSpPr>
        <p:sp>
          <p:nvSpPr>
            <p:cNvPr id="27" name="Google Shape;27;p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 name="Google Shape;29;p2"/>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546317" y="94193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281025" y="966589"/>
            <a:ext cx="324527" cy="82660"/>
          </a:xfrm>
          <a:custGeom>
            <a:rect b="b" l="l" r="r" t="t"/>
            <a:pathLst>
              <a:path extrusionOk="0" h="2535"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
          <p:cNvSpPr/>
          <p:nvPr/>
        </p:nvSpPr>
        <p:spPr>
          <a:xfrm>
            <a:off x="304707" y="104921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
          <p:cNvSpPr/>
          <p:nvPr/>
        </p:nvSpPr>
        <p:spPr>
          <a:xfrm>
            <a:off x="605521" y="100728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
          <p:cNvSpPr/>
          <p:nvPr/>
        </p:nvSpPr>
        <p:spPr>
          <a:xfrm>
            <a:off x="546317" y="1298240"/>
            <a:ext cx="79378" cy="133169"/>
          </a:xfrm>
          <a:custGeom>
            <a:rect b="b" l="l" r="r" t="t"/>
            <a:pathLst>
              <a:path extrusionOk="0" h="4084" w="2534">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a:off x="281025" y="1324130"/>
            <a:ext cx="324527" cy="81388"/>
          </a:xfrm>
          <a:custGeom>
            <a:rect b="b" l="l" r="r" t="t"/>
            <a:pathLst>
              <a:path extrusionOk="0" h="2496" w="1036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
          <p:cNvSpPr/>
          <p:nvPr/>
        </p:nvSpPr>
        <p:spPr>
          <a:xfrm>
            <a:off x="304707" y="14054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
          <p:cNvSpPr/>
          <p:nvPr/>
        </p:nvSpPr>
        <p:spPr>
          <a:xfrm>
            <a:off x="605521" y="136479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a:off x="282216" y="1335217"/>
            <a:ext cx="323337" cy="70302"/>
          </a:xfrm>
          <a:custGeom>
            <a:rect b="b" l="l" r="r" t="t"/>
            <a:pathLst>
              <a:path extrusionOk="0" h="2156" w="10322">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
          <p:cNvSpPr/>
          <p:nvPr/>
        </p:nvSpPr>
        <p:spPr>
          <a:xfrm>
            <a:off x="546317" y="1655749"/>
            <a:ext cx="79378" cy="131930"/>
          </a:xfrm>
          <a:custGeom>
            <a:rect b="b" l="l" r="r" t="t"/>
            <a:pathLst>
              <a:path extrusionOk="0" h="4046" w="2534">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
          <p:cNvSpPr/>
          <p:nvPr/>
        </p:nvSpPr>
        <p:spPr>
          <a:xfrm>
            <a:off x="281025" y="1680400"/>
            <a:ext cx="324527" cy="82627"/>
          </a:xfrm>
          <a:custGeom>
            <a:rect b="b" l="l" r="r" t="t"/>
            <a:pathLst>
              <a:path extrusionOk="0" h="2534" w="1036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
          <p:cNvSpPr/>
          <p:nvPr/>
        </p:nvSpPr>
        <p:spPr>
          <a:xfrm>
            <a:off x="304707" y="1761756"/>
            <a:ext cx="32014" cy="1272"/>
          </a:xfrm>
          <a:custGeom>
            <a:rect b="b" l="l" r="r" t="t"/>
            <a:pathLst>
              <a:path extrusionOk="0" h="39" w="1022">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
          <p:cNvSpPr/>
          <p:nvPr/>
        </p:nvSpPr>
        <p:spPr>
          <a:xfrm>
            <a:off x="605521" y="17210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282216" y="1691487"/>
            <a:ext cx="323337" cy="71541"/>
          </a:xfrm>
          <a:custGeom>
            <a:rect b="b" l="l" r="r" t="t"/>
            <a:pathLst>
              <a:path extrusionOk="0" h="2194" w="10322">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
          <p:cNvSpPr/>
          <p:nvPr/>
        </p:nvSpPr>
        <p:spPr>
          <a:xfrm>
            <a:off x="546317" y="2012018"/>
            <a:ext cx="79378" cy="133202"/>
          </a:xfrm>
          <a:custGeom>
            <a:rect b="b" l="l" r="r" t="t"/>
            <a:pathLst>
              <a:path extrusionOk="0" h="4085" w="2534">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
          <p:cNvSpPr/>
          <p:nvPr/>
        </p:nvSpPr>
        <p:spPr>
          <a:xfrm>
            <a:off x="281025" y="203790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
          <p:cNvSpPr/>
          <p:nvPr/>
        </p:nvSpPr>
        <p:spPr>
          <a:xfrm>
            <a:off x="304707" y="211929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
          <p:cNvSpPr/>
          <p:nvPr/>
        </p:nvSpPr>
        <p:spPr>
          <a:xfrm>
            <a:off x="605521" y="2077364"/>
            <a:ext cx="31" cy="1272"/>
          </a:xfrm>
          <a:custGeom>
            <a:rect b="b" l="l" r="r" t="t"/>
            <a:pathLst>
              <a:path extrusionOk="0" h="39" w="1">
                <a:moveTo>
                  <a:pt x="1" y="38"/>
                </a:moveTo>
                <a:lnTo>
                  <a:pt x="1" y="38"/>
                </a:lnTo>
                <a:lnTo>
                  <a:pt x="1" y="38"/>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
          <p:cNvSpPr/>
          <p:nvPr/>
        </p:nvSpPr>
        <p:spPr>
          <a:xfrm>
            <a:off x="282216" y="2049028"/>
            <a:ext cx="323337" cy="70302"/>
          </a:xfrm>
          <a:custGeom>
            <a:rect b="b" l="l" r="r" t="t"/>
            <a:pathLst>
              <a:path extrusionOk="0" h="2156" w="10322">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
          <p:cNvSpPr/>
          <p:nvPr/>
        </p:nvSpPr>
        <p:spPr>
          <a:xfrm>
            <a:off x="546317" y="2369560"/>
            <a:ext cx="79378" cy="131930"/>
          </a:xfrm>
          <a:custGeom>
            <a:rect b="b" l="l" r="r" t="t"/>
            <a:pathLst>
              <a:path extrusionOk="0" h="4046" w="2534">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
          <p:cNvSpPr/>
          <p:nvPr/>
        </p:nvSpPr>
        <p:spPr>
          <a:xfrm>
            <a:off x="281025" y="2394211"/>
            <a:ext cx="324527" cy="81388"/>
          </a:xfrm>
          <a:custGeom>
            <a:rect b="b" l="l" r="r" t="t"/>
            <a:pathLst>
              <a:path extrusionOk="0" h="2496" w="1036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
          <p:cNvSpPr/>
          <p:nvPr/>
        </p:nvSpPr>
        <p:spPr>
          <a:xfrm>
            <a:off x="304707" y="247556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
          <p:cNvSpPr/>
          <p:nvPr/>
        </p:nvSpPr>
        <p:spPr>
          <a:xfrm>
            <a:off x="605521" y="243487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
          <p:cNvSpPr/>
          <p:nvPr/>
        </p:nvSpPr>
        <p:spPr>
          <a:xfrm>
            <a:off x="282216" y="2405297"/>
            <a:ext cx="323337" cy="70302"/>
          </a:xfrm>
          <a:custGeom>
            <a:rect b="b" l="l" r="r" t="t"/>
            <a:pathLst>
              <a:path extrusionOk="0" h="2156" w="10322">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
          <p:cNvSpPr/>
          <p:nvPr/>
        </p:nvSpPr>
        <p:spPr>
          <a:xfrm>
            <a:off x="546317" y="2725829"/>
            <a:ext cx="79378" cy="131930"/>
          </a:xfrm>
          <a:custGeom>
            <a:rect b="b" l="l" r="r" t="t"/>
            <a:pathLst>
              <a:path extrusionOk="0" h="4046" w="2534">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
          <p:cNvSpPr/>
          <p:nvPr/>
        </p:nvSpPr>
        <p:spPr>
          <a:xfrm>
            <a:off x="281025" y="2751719"/>
            <a:ext cx="324527" cy="81388"/>
          </a:xfrm>
          <a:custGeom>
            <a:rect b="b" l="l" r="r" t="t"/>
            <a:pathLst>
              <a:path extrusionOk="0" h="2496" w="1036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
          <p:cNvSpPr/>
          <p:nvPr/>
        </p:nvSpPr>
        <p:spPr>
          <a:xfrm>
            <a:off x="304707" y="2833075"/>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
          <p:cNvSpPr/>
          <p:nvPr/>
        </p:nvSpPr>
        <p:spPr>
          <a:xfrm>
            <a:off x="605521" y="2791174"/>
            <a:ext cx="31" cy="1272"/>
          </a:xfrm>
          <a:custGeom>
            <a:rect b="b" l="l" r="r" t="t"/>
            <a:pathLst>
              <a:path extrusionOk="0" h="39" w="1">
                <a:moveTo>
                  <a:pt x="1" y="38"/>
                </a:moveTo>
                <a:lnTo>
                  <a:pt x="1" y="38"/>
                </a:lnTo>
                <a:lnTo>
                  <a:pt x="1" y="38"/>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
          <p:cNvSpPr/>
          <p:nvPr/>
        </p:nvSpPr>
        <p:spPr>
          <a:xfrm>
            <a:off x="282216" y="2761567"/>
            <a:ext cx="323337" cy="71541"/>
          </a:xfrm>
          <a:custGeom>
            <a:rect b="b" l="l" r="r" t="t"/>
            <a:pathLst>
              <a:path extrusionOk="0" h="2194" w="10322">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
          <p:cNvSpPr/>
          <p:nvPr/>
        </p:nvSpPr>
        <p:spPr>
          <a:xfrm>
            <a:off x="546317" y="3083338"/>
            <a:ext cx="79378" cy="131963"/>
          </a:xfrm>
          <a:custGeom>
            <a:rect b="b" l="l" r="r" t="t"/>
            <a:pathLst>
              <a:path extrusionOk="0" h="4047" w="2534">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
          <p:cNvSpPr/>
          <p:nvPr/>
        </p:nvSpPr>
        <p:spPr>
          <a:xfrm>
            <a:off x="281025" y="310798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
          <p:cNvSpPr/>
          <p:nvPr/>
        </p:nvSpPr>
        <p:spPr>
          <a:xfrm>
            <a:off x="304707" y="318937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
          <p:cNvSpPr/>
          <p:nvPr/>
        </p:nvSpPr>
        <p:spPr>
          <a:xfrm>
            <a:off x="605521" y="314868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
          <p:cNvSpPr/>
          <p:nvPr/>
        </p:nvSpPr>
        <p:spPr>
          <a:xfrm>
            <a:off x="282216" y="3119108"/>
            <a:ext cx="323337" cy="70302"/>
          </a:xfrm>
          <a:custGeom>
            <a:rect b="b" l="l" r="r" t="t"/>
            <a:pathLst>
              <a:path extrusionOk="0" h="2156" w="10322">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
          <p:cNvSpPr/>
          <p:nvPr/>
        </p:nvSpPr>
        <p:spPr>
          <a:xfrm>
            <a:off x="546317" y="3439640"/>
            <a:ext cx="79378" cy="131930"/>
          </a:xfrm>
          <a:custGeom>
            <a:rect b="b" l="l" r="r" t="t"/>
            <a:pathLst>
              <a:path extrusionOk="0" h="4046" w="2534">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
          <p:cNvSpPr/>
          <p:nvPr/>
        </p:nvSpPr>
        <p:spPr>
          <a:xfrm>
            <a:off x="281025" y="3465498"/>
            <a:ext cx="324527" cy="81421"/>
          </a:xfrm>
          <a:custGeom>
            <a:rect b="b" l="l" r="r" t="t"/>
            <a:pathLst>
              <a:path extrusionOk="0" h="2497" w="1036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
          <p:cNvSpPr/>
          <p:nvPr/>
        </p:nvSpPr>
        <p:spPr>
          <a:xfrm>
            <a:off x="304707" y="35468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2"/>
          <p:cNvSpPr/>
          <p:nvPr/>
        </p:nvSpPr>
        <p:spPr>
          <a:xfrm>
            <a:off x="605521" y="350495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
          <p:cNvSpPr/>
          <p:nvPr/>
        </p:nvSpPr>
        <p:spPr>
          <a:xfrm>
            <a:off x="282216" y="3475378"/>
            <a:ext cx="323337" cy="71541"/>
          </a:xfrm>
          <a:custGeom>
            <a:rect b="b" l="l" r="r" t="t"/>
            <a:pathLst>
              <a:path extrusionOk="0" h="2194" w="10322">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
          <p:cNvSpPr/>
          <p:nvPr/>
        </p:nvSpPr>
        <p:spPr>
          <a:xfrm>
            <a:off x="546317" y="3795909"/>
            <a:ext cx="79378" cy="133169"/>
          </a:xfrm>
          <a:custGeom>
            <a:rect b="b" l="l" r="r" t="t"/>
            <a:pathLst>
              <a:path extrusionOk="0" h="4084" w="2534">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
          <p:cNvSpPr/>
          <p:nvPr/>
        </p:nvSpPr>
        <p:spPr>
          <a:xfrm>
            <a:off x="281025" y="3821800"/>
            <a:ext cx="324527" cy="81388"/>
          </a:xfrm>
          <a:custGeom>
            <a:rect b="b" l="l" r="r" t="t"/>
            <a:pathLst>
              <a:path extrusionOk="0" h="2496" w="1036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
          <p:cNvSpPr/>
          <p:nvPr/>
        </p:nvSpPr>
        <p:spPr>
          <a:xfrm>
            <a:off x="304707" y="3903155"/>
            <a:ext cx="32014" cy="33"/>
          </a:xfrm>
          <a:custGeom>
            <a:rect b="b" l="l" r="r" t="t"/>
            <a:pathLst>
              <a:path extrusionOk="0" h="1" w="1022">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
          <p:cNvSpPr/>
          <p:nvPr/>
        </p:nvSpPr>
        <p:spPr>
          <a:xfrm>
            <a:off x="605521" y="38624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
          <p:cNvSpPr/>
          <p:nvPr/>
        </p:nvSpPr>
        <p:spPr>
          <a:xfrm>
            <a:off x="282216" y="3832886"/>
            <a:ext cx="323337" cy="70302"/>
          </a:xfrm>
          <a:custGeom>
            <a:rect b="b" l="l" r="r" t="t"/>
            <a:pathLst>
              <a:path extrusionOk="0" h="2156" w="10322">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
          <p:cNvSpPr/>
          <p:nvPr/>
        </p:nvSpPr>
        <p:spPr>
          <a:xfrm>
            <a:off x="546317" y="415341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
          <p:cNvSpPr/>
          <p:nvPr/>
        </p:nvSpPr>
        <p:spPr>
          <a:xfrm>
            <a:off x="281025" y="4178069"/>
            <a:ext cx="324527" cy="82627"/>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
          <p:cNvSpPr/>
          <p:nvPr/>
        </p:nvSpPr>
        <p:spPr>
          <a:xfrm>
            <a:off x="304707" y="4260664"/>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
          <p:cNvSpPr/>
          <p:nvPr/>
        </p:nvSpPr>
        <p:spPr>
          <a:xfrm>
            <a:off x="605521" y="421876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
          <p:cNvSpPr/>
          <p:nvPr/>
        </p:nvSpPr>
        <p:spPr>
          <a:xfrm>
            <a:off x="282216" y="4189188"/>
            <a:ext cx="323337" cy="71508"/>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p:nvPr/>
        </p:nvSpPr>
        <p:spPr>
          <a:xfrm>
            <a:off x="228900" y="135685"/>
            <a:ext cx="794715" cy="68671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
          <p:cNvSpPr/>
          <p:nvPr/>
        </p:nvSpPr>
        <p:spPr>
          <a:xfrm>
            <a:off x="282216" y="977708"/>
            <a:ext cx="323337" cy="71541"/>
          </a:xfrm>
          <a:custGeom>
            <a:rect b="b" l="l" r="r" t="t"/>
            <a:pathLst>
              <a:path extrusionOk="0" h="2194" w="10322">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
          <p:cNvSpPr txBox="1"/>
          <p:nvPr>
            <p:ph type="ctrTitle"/>
          </p:nvPr>
        </p:nvSpPr>
        <p:spPr>
          <a:xfrm>
            <a:off x="967700" y="1345750"/>
            <a:ext cx="7208700" cy="1918800"/>
          </a:xfrm>
          <a:prstGeom prst="rect">
            <a:avLst/>
          </a:prstGeom>
          <a:noFill/>
          <a:ln>
            <a:noFill/>
          </a:ln>
        </p:spPr>
        <p:txBody>
          <a:bodyPr anchorCtr="0" anchor="b" bIns="91425" lIns="91425" spcFirstLastPara="1" rIns="91425" wrap="square" tIns="91425">
            <a:noAutofit/>
          </a:bodyPr>
          <a:lstStyle>
            <a:lvl1pPr lvl="0" algn="ctr">
              <a:lnSpc>
                <a:spcPct val="80000"/>
              </a:lnSpc>
              <a:spcBef>
                <a:spcPts val="0"/>
              </a:spcBef>
              <a:spcAft>
                <a:spcPts val="0"/>
              </a:spcAft>
              <a:buSzPts val="7200"/>
              <a:buFont typeface="Jua"/>
              <a:buNone/>
              <a:defRPr sz="7400">
                <a:latin typeface="Jua"/>
                <a:ea typeface="Jua"/>
                <a:cs typeface="Jua"/>
                <a:sym typeface="Jua"/>
              </a:defRPr>
            </a:lvl1pPr>
            <a:lvl2pPr lvl="1" algn="ctr">
              <a:lnSpc>
                <a:spcPct val="80000"/>
              </a:lnSpc>
              <a:spcBef>
                <a:spcPts val="0"/>
              </a:spcBef>
              <a:spcAft>
                <a:spcPts val="0"/>
              </a:spcAft>
              <a:buSzPts val="7200"/>
              <a:buFont typeface="Jua"/>
              <a:buNone/>
              <a:defRPr sz="7200">
                <a:latin typeface="Jua"/>
                <a:ea typeface="Jua"/>
                <a:cs typeface="Jua"/>
                <a:sym typeface="Jua"/>
              </a:defRPr>
            </a:lvl2pPr>
            <a:lvl3pPr lvl="2" algn="ctr">
              <a:lnSpc>
                <a:spcPct val="80000"/>
              </a:lnSpc>
              <a:spcBef>
                <a:spcPts val="0"/>
              </a:spcBef>
              <a:spcAft>
                <a:spcPts val="0"/>
              </a:spcAft>
              <a:buSzPts val="7200"/>
              <a:buFont typeface="Jua"/>
              <a:buNone/>
              <a:defRPr sz="7200">
                <a:latin typeface="Jua"/>
                <a:ea typeface="Jua"/>
                <a:cs typeface="Jua"/>
                <a:sym typeface="Jua"/>
              </a:defRPr>
            </a:lvl3pPr>
            <a:lvl4pPr lvl="3" algn="ctr">
              <a:lnSpc>
                <a:spcPct val="80000"/>
              </a:lnSpc>
              <a:spcBef>
                <a:spcPts val="0"/>
              </a:spcBef>
              <a:spcAft>
                <a:spcPts val="0"/>
              </a:spcAft>
              <a:buSzPts val="7200"/>
              <a:buFont typeface="Jua"/>
              <a:buNone/>
              <a:defRPr sz="7200">
                <a:latin typeface="Jua"/>
                <a:ea typeface="Jua"/>
                <a:cs typeface="Jua"/>
                <a:sym typeface="Jua"/>
              </a:defRPr>
            </a:lvl4pPr>
            <a:lvl5pPr lvl="4" algn="ctr">
              <a:lnSpc>
                <a:spcPct val="80000"/>
              </a:lnSpc>
              <a:spcBef>
                <a:spcPts val="0"/>
              </a:spcBef>
              <a:spcAft>
                <a:spcPts val="0"/>
              </a:spcAft>
              <a:buSzPts val="7200"/>
              <a:buFont typeface="Jua"/>
              <a:buNone/>
              <a:defRPr sz="7200">
                <a:latin typeface="Jua"/>
                <a:ea typeface="Jua"/>
                <a:cs typeface="Jua"/>
                <a:sym typeface="Jua"/>
              </a:defRPr>
            </a:lvl5pPr>
            <a:lvl6pPr lvl="5" algn="ctr">
              <a:lnSpc>
                <a:spcPct val="80000"/>
              </a:lnSpc>
              <a:spcBef>
                <a:spcPts val="0"/>
              </a:spcBef>
              <a:spcAft>
                <a:spcPts val="0"/>
              </a:spcAft>
              <a:buSzPts val="7200"/>
              <a:buFont typeface="Jua"/>
              <a:buNone/>
              <a:defRPr sz="7200">
                <a:latin typeface="Jua"/>
                <a:ea typeface="Jua"/>
                <a:cs typeface="Jua"/>
                <a:sym typeface="Jua"/>
              </a:defRPr>
            </a:lvl6pPr>
            <a:lvl7pPr lvl="6" algn="ctr">
              <a:lnSpc>
                <a:spcPct val="80000"/>
              </a:lnSpc>
              <a:spcBef>
                <a:spcPts val="0"/>
              </a:spcBef>
              <a:spcAft>
                <a:spcPts val="0"/>
              </a:spcAft>
              <a:buSzPts val="7200"/>
              <a:buFont typeface="Jua"/>
              <a:buNone/>
              <a:defRPr sz="7200">
                <a:latin typeface="Jua"/>
                <a:ea typeface="Jua"/>
                <a:cs typeface="Jua"/>
                <a:sym typeface="Jua"/>
              </a:defRPr>
            </a:lvl7pPr>
            <a:lvl8pPr lvl="7" algn="ctr">
              <a:lnSpc>
                <a:spcPct val="80000"/>
              </a:lnSpc>
              <a:spcBef>
                <a:spcPts val="0"/>
              </a:spcBef>
              <a:spcAft>
                <a:spcPts val="0"/>
              </a:spcAft>
              <a:buSzPts val="7200"/>
              <a:buFont typeface="Jua"/>
              <a:buNone/>
              <a:defRPr sz="7200">
                <a:latin typeface="Jua"/>
                <a:ea typeface="Jua"/>
                <a:cs typeface="Jua"/>
                <a:sym typeface="Jua"/>
              </a:defRPr>
            </a:lvl8pPr>
            <a:lvl9pPr lvl="8" algn="ctr">
              <a:lnSpc>
                <a:spcPct val="80000"/>
              </a:lnSpc>
              <a:spcBef>
                <a:spcPts val="0"/>
              </a:spcBef>
              <a:spcAft>
                <a:spcPts val="0"/>
              </a:spcAft>
              <a:buSzPts val="7200"/>
              <a:buFont typeface="Jua"/>
              <a:buNone/>
              <a:defRPr sz="7200">
                <a:latin typeface="Jua"/>
                <a:ea typeface="Jua"/>
                <a:cs typeface="Jua"/>
                <a:sym typeface="Jua"/>
              </a:defRPr>
            </a:lvl9pPr>
          </a:lstStyle>
          <a:p/>
        </p:txBody>
      </p:sp>
      <p:sp>
        <p:nvSpPr>
          <p:cNvPr id="84" name="Google Shape;84;p2"/>
          <p:cNvSpPr txBox="1"/>
          <p:nvPr>
            <p:ph idx="1" type="subTitle"/>
          </p:nvPr>
        </p:nvSpPr>
        <p:spPr>
          <a:xfrm>
            <a:off x="1138725" y="3114175"/>
            <a:ext cx="6866700" cy="594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Quicksand Light"/>
              <a:buNone/>
              <a:defRPr sz="2200">
                <a:solidFill>
                  <a:schemeClr val="accent1"/>
                </a:solidFill>
                <a:latin typeface="Quicksand Light"/>
                <a:ea typeface="Quicksand Light"/>
                <a:cs typeface="Quicksand Light"/>
                <a:sym typeface="Quicksand Light"/>
              </a:defRPr>
            </a:lvl1pPr>
            <a:lvl2pPr lvl="1"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2pPr>
            <a:lvl3pPr lvl="2"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3pPr>
            <a:lvl4pPr lvl="3"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4pPr>
            <a:lvl5pPr lvl="4"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5pPr>
            <a:lvl6pPr lvl="5"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6pPr>
            <a:lvl7pPr lvl="6"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7pPr>
            <a:lvl8pPr lvl="7"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8pPr>
            <a:lvl9pPr lvl="8"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9pPr>
          </a:lstStyle>
          <a:p/>
        </p:txBody>
      </p:sp>
      <p:grpSp>
        <p:nvGrpSpPr>
          <p:cNvPr id="85" name="Google Shape;85;p2"/>
          <p:cNvGrpSpPr/>
          <p:nvPr/>
        </p:nvGrpSpPr>
        <p:grpSpPr>
          <a:xfrm>
            <a:off x="7480525" y="1448400"/>
            <a:ext cx="444275" cy="398525"/>
            <a:chOff x="2495125" y="2142250"/>
            <a:chExt cx="444275" cy="398525"/>
          </a:xfrm>
        </p:grpSpPr>
        <p:sp>
          <p:nvSpPr>
            <p:cNvPr id="86" name="Google Shape;86;p2"/>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 name="Google Shape;88;p2"/>
          <p:cNvGrpSpPr/>
          <p:nvPr/>
        </p:nvGrpSpPr>
        <p:grpSpPr>
          <a:xfrm>
            <a:off x="1018050" y="1506975"/>
            <a:ext cx="291375" cy="281375"/>
            <a:chOff x="3243875" y="2372825"/>
            <a:chExt cx="291375" cy="281375"/>
          </a:xfrm>
        </p:grpSpPr>
        <p:sp>
          <p:nvSpPr>
            <p:cNvPr id="89" name="Google Shape;89;p2"/>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 name="Google Shape;99;p2"/>
          <p:cNvGrpSpPr/>
          <p:nvPr/>
        </p:nvGrpSpPr>
        <p:grpSpPr>
          <a:xfrm>
            <a:off x="2071475" y="615963"/>
            <a:ext cx="166675" cy="168575"/>
            <a:chOff x="4954425" y="2036375"/>
            <a:chExt cx="166675" cy="168575"/>
          </a:xfrm>
        </p:grpSpPr>
        <p:sp>
          <p:nvSpPr>
            <p:cNvPr id="100" name="Google Shape;100;p2"/>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 name="Google Shape;102;p2"/>
          <p:cNvSpPr/>
          <p:nvPr/>
        </p:nvSpPr>
        <p:spPr>
          <a:xfrm>
            <a:off x="7571875" y="991013"/>
            <a:ext cx="119125" cy="81200"/>
          </a:xfrm>
          <a:custGeom>
            <a:rect b="b" l="l" r="r" t="t"/>
            <a:pathLst>
              <a:path extrusionOk="0" h="3248" w="4765">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
          <p:cNvSpPr/>
          <p:nvPr/>
        </p:nvSpPr>
        <p:spPr>
          <a:xfrm>
            <a:off x="1821125" y="1284625"/>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
          <p:cNvSpPr/>
          <p:nvPr/>
        </p:nvSpPr>
        <p:spPr>
          <a:xfrm>
            <a:off x="1018050" y="1000650"/>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
          <p:cNvSpPr/>
          <p:nvPr/>
        </p:nvSpPr>
        <p:spPr>
          <a:xfrm rot="9553842">
            <a:off x="2124651" y="4191357"/>
            <a:ext cx="60324" cy="43049"/>
          </a:xfrm>
          <a:custGeom>
            <a:rect b="b" l="l" r="r" t="t"/>
            <a:pathLst>
              <a:path extrusionOk="0" h="1722" w="2413">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
          <p:cNvSpPr/>
          <p:nvPr/>
        </p:nvSpPr>
        <p:spPr>
          <a:xfrm>
            <a:off x="7527700" y="4181913"/>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a:off x="1104175" y="3709075"/>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 name="Google Shape;108;p2"/>
          <p:cNvGrpSpPr/>
          <p:nvPr/>
        </p:nvGrpSpPr>
        <p:grpSpPr>
          <a:xfrm>
            <a:off x="6355050" y="709650"/>
            <a:ext cx="291375" cy="281375"/>
            <a:chOff x="3243875" y="2372825"/>
            <a:chExt cx="291375" cy="281375"/>
          </a:xfrm>
        </p:grpSpPr>
        <p:sp>
          <p:nvSpPr>
            <p:cNvPr id="109" name="Google Shape;109;p2"/>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 name="Google Shape;119;p2"/>
          <p:cNvGrpSpPr/>
          <p:nvPr/>
        </p:nvGrpSpPr>
        <p:grpSpPr>
          <a:xfrm>
            <a:off x="1105050" y="4149150"/>
            <a:ext cx="444275" cy="398525"/>
            <a:chOff x="2495125" y="2142250"/>
            <a:chExt cx="444275" cy="398525"/>
          </a:xfrm>
        </p:grpSpPr>
        <p:sp>
          <p:nvSpPr>
            <p:cNvPr id="120" name="Google Shape;120;p2"/>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 name="Google Shape;122;p2"/>
          <p:cNvGrpSpPr/>
          <p:nvPr/>
        </p:nvGrpSpPr>
        <p:grpSpPr>
          <a:xfrm>
            <a:off x="6975800" y="4368950"/>
            <a:ext cx="291375" cy="281375"/>
            <a:chOff x="3243875" y="2372825"/>
            <a:chExt cx="291375" cy="281375"/>
          </a:xfrm>
        </p:grpSpPr>
        <p:sp>
          <p:nvSpPr>
            <p:cNvPr id="123" name="Google Shape;123;p2"/>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_1_1">
    <p:spTree>
      <p:nvGrpSpPr>
        <p:cNvPr id="693" name="Shape 693"/>
        <p:cNvGrpSpPr/>
        <p:nvPr/>
      </p:nvGrpSpPr>
      <p:grpSpPr>
        <a:xfrm>
          <a:off x="0" y="0"/>
          <a:ext cx="0" cy="0"/>
          <a:chOff x="0" y="0"/>
          <a:chExt cx="0" cy="0"/>
        </a:xfrm>
      </p:grpSpPr>
      <p:grpSp>
        <p:nvGrpSpPr>
          <p:cNvPr id="694" name="Google Shape;694;p11"/>
          <p:cNvGrpSpPr/>
          <p:nvPr/>
        </p:nvGrpSpPr>
        <p:grpSpPr>
          <a:xfrm>
            <a:off x="395894" y="219519"/>
            <a:ext cx="8518865" cy="4788281"/>
            <a:chOff x="395894" y="219519"/>
            <a:chExt cx="8518865" cy="4788281"/>
          </a:xfrm>
        </p:grpSpPr>
        <p:sp>
          <p:nvSpPr>
            <p:cNvPr id="695" name="Google Shape;695;p11"/>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6" name="Google Shape;696;p11"/>
            <p:cNvGrpSpPr/>
            <p:nvPr/>
          </p:nvGrpSpPr>
          <p:grpSpPr>
            <a:xfrm>
              <a:off x="8341543" y="2282008"/>
              <a:ext cx="569676" cy="380612"/>
              <a:chOff x="8341543" y="2282008"/>
              <a:chExt cx="569676" cy="380612"/>
            </a:xfrm>
          </p:grpSpPr>
          <p:sp>
            <p:nvSpPr>
              <p:cNvPr id="697" name="Google Shape;697;p1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1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9" name="Google Shape;699;p11"/>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00" name="Google Shape;700;p11"/>
            <p:cNvGrpSpPr/>
            <p:nvPr/>
          </p:nvGrpSpPr>
          <p:grpSpPr>
            <a:xfrm>
              <a:off x="8341543" y="1721094"/>
              <a:ext cx="569676" cy="380612"/>
              <a:chOff x="8341543" y="1721094"/>
              <a:chExt cx="569676" cy="380612"/>
            </a:xfrm>
          </p:grpSpPr>
          <p:sp>
            <p:nvSpPr>
              <p:cNvPr id="701" name="Google Shape;701;p11"/>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11"/>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3" name="Google Shape;703;p11"/>
            <p:cNvGrpSpPr/>
            <p:nvPr/>
          </p:nvGrpSpPr>
          <p:grpSpPr>
            <a:xfrm>
              <a:off x="8346273" y="1183592"/>
              <a:ext cx="568486" cy="388014"/>
              <a:chOff x="8346273" y="1183592"/>
              <a:chExt cx="568486" cy="388014"/>
            </a:xfrm>
          </p:grpSpPr>
          <p:sp>
            <p:nvSpPr>
              <p:cNvPr id="704" name="Google Shape;704;p11"/>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11"/>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6" name="Google Shape;706;p11"/>
            <p:cNvGrpSpPr/>
            <p:nvPr/>
          </p:nvGrpSpPr>
          <p:grpSpPr>
            <a:xfrm>
              <a:off x="8341543" y="606635"/>
              <a:ext cx="569676" cy="388014"/>
              <a:chOff x="8341543" y="606635"/>
              <a:chExt cx="569676" cy="388014"/>
            </a:xfrm>
          </p:grpSpPr>
          <p:sp>
            <p:nvSpPr>
              <p:cNvPr id="707" name="Google Shape;707;p11"/>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11"/>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9" name="Google Shape;709;p11"/>
            <p:cNvGrpSpPr/>
            <p:nvPr/>
          </p:nvGrpSpPr>
          <p:grpSpPr>
            <a:xfrm>
              <a:off x="8341543" y="2842933"/>
              <a:ext cx="569676" cy="380612"/>
              <a:chOff x="8341543" y="2282008"/>
              <a:chExt cx="569676" cy="380612"/>
            </a:xfrm>
          </p:grpSpPr>
          <p:sp>
            <p:nvSpPr>
              <p:cNvPr id="710" name="Google Shape;710;p1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1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2" name="Google Shape;712;p11"/>
            <p:cNvGrpSpPr/>
            <p:nvPr/>
          </p:nvGrpSpPr>
          <p:grpSpPr>
            <a:xfrm>
              <a:off x="8341543" y="3403858"/>
              <a:ext cx="569676" cy="380612"/>
              <a:chOff x="8341543" y="2282008"/>
              <a:chExt cx="569676" cy="380612"/>
            </a:xfrm>
          </p:grpSpPr>
          <p:sp>
            <p:nvSpPr>
              <p:cNvPr id="713" name="Google Shape;713;p1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1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5" name="Google Shape;715;p11"/>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11"/>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7" name="Google Shape;717;p11"/>
          <p:cNvSpPr/>
          <p:nvPr/>
        </p:nvSpPr>
        <p:spPr>
          <a:xfrm>
            <a:off x="546317" y="94193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11"/>
          <p:cNvSpPr/>
          <p:nvPr/>
        </p:nvSpPr>
        <p:spPr>
          <a:xfrm>
            <a:off x="281025" y="966589"/>
            <a:ext cx="324527" cy="82660"/>
          </a:xfrm>
          <a:custGeom>
            <a:rect b="b" l="l" r="r" t="t"/>
            <a:pathLst>
              <a:path extrusionOk="0" h="2535"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11"/>
          <p:cNvSpPr/>
          <p:nvPr/>
        </p:nvSpPr>
        <p:spPr>
          <a:xfrm>
            <a:off x="304707" y="104921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11"/>
          <p:cNvSpPr/>
          <p:nvPr/>
        </p:nvSpPr>
        <p:spPr>
          <a:xfrm>
            <a:off x="605521" y="100728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11"/>
          <p:cNvSpPr/>
          <p:nvPr/>
        </p:nvSpPr>
        <p:spPr>
          <a:xfrm>
            <a:off x="546317" y="1298240"/>
            <a:ext cx="79378" cy="133169"/>
          </a:xfrm>
          <a:custGeom>
            <a:rect b="b" l="l" r="r" t="t"/>
            <a:pathLst>
              <a:path extrusionOk="0" h="4084" w="2534">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11"/>
          <p:cNvSpPr/>
          <p:nvPr/>
        </p:nvSpPr>
        <p:spPr>
          <a:xfrm>
            <a:off x="281025" y="1324130"/>
            <a:ext cx="324527" cy="81388"/>
          </a:xfrm>
          <a:custGeom>
            <a:rect b="b" l="l" r="r" t="t"/>
            <a:pathLst>
              <a:path extrusionOk="0" h="2496" w="1036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1"/>
          <p:cNvSpPr/>
          <p:nvPr/>
        </p:nvSpPr>
        <p:spPr>
          <a:xfrm>
            <a:off x="304707" y="14054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1"/>
          <p:cNvSpPr/>
          <p:nvPr/>
        </p:nvSpPr>
        <p:spPr>
          <a:xfrm>
            <a:off x="605521" y="136479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1"/>
          <p:cNvSpPr/>
          <p:nvPr/>
        </p:nvSpPr>
        <p:spPr>
          <a:xfrm>
            <a:off x="282216" y="1335217"/>
            <a:ext cx="323337" cy="70302"/>
          </a:xfrm>
          <a:custGeom>
            <a:rect b="b" l="l" r="r" t="t"/>
            <a:pathLst>
              <a:path extrusionOk="0" h="2156" w="10322">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11"/>
          <p:cNvSpPr/>
          <p:nvPr/>
        </p:nvSpPr>
        <p:spPr>
          <a:xfrm>
            <a:off x="546317" y="1655749"/>
            <a:ext cx="79378" cy="131930"/>
          </a:xfrm>
          <a:custGeom>
            <a:rect b="b" l="l" r="r" t="t"/>
            <a:pathLst>
              <a:path extrusionOk="0" h="4046" w="2534">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1"/>
          <p:cNvSpPr/>
          <p:nvPr/>
        </p:nvSpPr>
        <p:spPr>
          <a:xfrm>
            <a:off x="281025" y="1680400"/>
            <a:ext cx="324527" cy="82627"/>
          </a:xfrm>
          <a:custGeom>
            <a:rect b="b" l="l" r="r" t="t"/>
            <a:pathLst>
              <a:path extrusionOk="0" h="2534" w="1036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1"/>
          <p:cNvSpPr/>
          <p:nvPr/>
        </p:nvSpPr>
        <p:spPr>
          <a:xfrm>
            <a:off x="304707" y="1761756"/>
            <a:ext cx="32014" cy="1272"/>
          </a:xfrm>
          <a:custGeom>
            <a:rect b="b" l="l" r="r" t="t"/>
            <a:pathLst>
              <a:path extrusionOk="0" h="39" w="1022">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11"/>
          <p:cNvSpPr/>
          <p:nvPr/>
        </p:nvSpPr>
        <p:spPr>
          <a:xfrm>
            <a:off x="605521" y="17210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1"/>
          <p:cNvSpPr/>
          <p:nvPr/>
        </p:nvSpPr>
        <p:spPr>
          <a:xfrm>
            <a:off x="282216" y="1691487"/>
            <a:ext cx="323337" cy="71541"/>
          </a:xfrm>
          <a:custGeom>
            <a:rect b="b" l="l" r="r" t="t"/>
            <a:pathLst>
              <a:path extrusionOk="0" h="2194" w="10322">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1"/>
          <p:cNvSpPr/>
          <p:nvPr/>
        </p:nvSpPr>
        <p:spPr>
          <a:xfrm>
            <a:off x="546317" y="2012018"/>
            <a:ext cx="79378" cy="133202"/>
          </a:xfrm>
          <a:custGeom>
            <a:rect b="b" l="l" r="r" t="t"/>
            <a:pathLst>
              <a:path extrusionOk="0" h="4085" w="2534">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11"/>
          <p:cNvSpPr/>
          <p:nvPr/>
        </p:nvSpPr>
        <p:spPr>
          <a:xfrm>
            <a:off x="281025" y="203790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1"/>
          <p:cNvSpPr/>
          <p:nvPr/>
        </p:nvSpPr>
        <p:spPr>
          <a:xfrm>
            <a:off x="304707" y="211929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11"/>
          <p:cNvSpPr/>
          <p:nvPr/>
        </p:nvSpPr>
        <p:spPr>
          <a:xfrm>
            <a:off x="605521" y="2077364"/>
            <a:ext cx="31" cy="1272"/>
          </a:xfrm>
          <a:custGeom>
            <a:rect b="b" l="l" r="r" t="t"/>
            <a:pathLst>
              <a:path extrusionOk="0" h="39" w="1">
                <a:moveTo>
                  <a:pt x="1" y="38"/>
                </a:moveTo>
                <a:lnTo>
                  <a:pt x="1" y="38"/>
                </a:lnTo>
                <a:lnTo>
                  <a:pt x="1" y="38"/>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1"/>
          <p:cNvSpPr/>
          <p:nvPr/>
        </p:nvSpPr>
        <p:spPr>
          <a:xfrm>
            <a:off x="282216" y="2049028"/>
            <a:ext cx="323337" cy="70302"/>
          </a:xfrm>
          <a:custGeom>
            <a:rect b="b" l="l" r="r" t="t"/>
            <a:pathLst>
              <a:path extrusionOk="0" h="2156" w="10322">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11"/>
          <p:cNvSpPr/>
          <p:nvPr/>
        </p:nvSpPr>
        <p:spPr>
          <a:xfrm>
            <a:off x="546317" y="2369560"/>
            <a:ext cx="79378" cy="131930"/>
          </a:xfrm>
          <a:custGeom>
            <a:rect b="b" l="l" r="r" t="t"/>
            <a:pathLst>
              <a:path extrusionOk="0" h="4046" w="2534">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11"/>
          <p:cNvSpPr/>
          <p:nvPr/>
        </p:nvSpPr>
        <p:spPr>
          <a:xfrm>
            <a:off x="281025" y="2394211"/>
            <a:ext cx="324527" cy="81388"/>
          </a:xfrm>
          <a:custGeom>
            <a:rect b="b" l="l" r="r" t="t"/>
            <a:pathLst>
              <a:path extrusionOk="0" h="2496" w="1036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11"/>
          <p:cNvSpPr/>
          <p:nvPr/>
        </p:nvSpPr>
        <p:spPr>
          <a:xfrm>
            <a:off x="304707" y="247556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11"/>
          <p:cNvSpPr/>
          <p:nvPr/>
        </p:nvSpPr>
        <p:spPr>
          <a:xfrm>
            <a:off x="605521" y="243487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11"/>
          <p:cNvSpPr/>
          <p:nvPr/>
        </p:nvSpPr>
        <p:spPr>
          <a:xfrm>
            <a:off x="282216" y="2405297"/>
            <a:ext cx="323337" cy="70302"/>
          </a:xfrm>
          <a:custGeom>
            <a:rect b="b" l="l" r="r" t="t"/>
            <a:pathLst>
              <a:path extrusionOk="0" h="2156" w="10322">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11"/>
          <p:cNvSpPr/>
          <p:nvPr/>
        </p:nvSpPr>
        <p:spPr>
          <a:xfrm>
            <a:off x="546317" y="2725829"/>
            <a:ext cx="79378" cy="131930"/>
          </a:xfrm>
          <a:custGeom>
            <a:rect b="b" l="l" r="r" t="t"/>
            <a:pathLst>
              <a:path extrusionOk="0" h="4046" w="2534">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11"/>
          <p:cNvSpPr/>
          <p:nvPr/>
        </p:nvSpPr>
        <p:spPr>
          <a:xfrm>
            <a:off x="281025" y="2751719"/>
            <a:ext cx="324527" cy="81388"/>
          </a:xfrm>
          <a:custGeom>
            <a:rect b="b" l="l" r="r" t="t"/>
            <a:pathLst>
              <a:path extrusionOk="0" h="2496" w="1036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11"/>
          <p:cNvSpPr/>
          <p:nvPr/>
        </p:nvSpPr>
        <p:spPr>
          <a:xfrm>
            <a:off x="304707" y="2833075"/>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11"/>
          <p:cNvSpPr/>
          <p:nvPr/>
        </p:nvSpPr>
        <p:spPr>
          <a:xfrm>
            <a:off x="605521" y="2791174"/>
            <a:ext cx="31" cy="1272"/>
          </a:xfrm>
          <a:custGeom>
            <a:rect b="b" l="l" r="r" t="t"/>
            <a:pathLst>
              <a:path extrusionOk="0" h="39" w="1">
                <a:moveTo>
                  <a:pt x="1" y="38"/>
                </a:moveTo>
                <a:lnTo>
                  <a:pt x="1" y="38"/>
                </a:lnTo>
                <a:lnTo>
                  <a:pt x="1" y="38"/>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11"/>
          <p:cNvSpPr/>
          <p:nvPr/>
        </p:nvSpPr>
        <p:spPr>
          <a:xfrm>
            <a:off x="282216" y="2761567"/>
            <a:ext cx="323337" cy="71541"/>
          </a:xfrm>
          <a:custGeom>
            <a:rect b="b" l="l" r="r" t="t"/>
            <a:pathLst>
              <a:path extrusionOk="0" h="2194" w="10322">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11"/>
          <p:cNvSpPr/>
          <p:nvPr/>
        </p:nvSpPr>
        <p:spPr>
          <a:xfrm>
            <a:off x="546317" y="3083338"/>
            <a:ext cx="79378" cy="131963"/>
          </a:xfrm>
          <a:custGeom>
            <a:rect b="b" l="l" r="r" t="t"/>
            <a:pathLst>
              <a:path extrusionOk="0" h="4047" w="2534">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11"/>
          <p:cNvSpPr/>
          <p:nvPr/>
        </p:nvSpPr>
        <p:spPr>
          <a:xfrm>
            <a:off x="281025" y="310798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1"/>
          <p:cNvSpPr/>
          <p:nvPr/>
        </p:nvSpPr>
        <p:spPr>
          <a:xfrm>
            <a:off x="304707" y="318937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1"/>
          <p:cNvSpPr/>
          <p:nvPr/>
        </p:nvSpPr>
        <p:spPr>
          <a:xfrm>
            <a:off x="605521" y="314868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1"/>
          <p:cNvSpPr/>
          <p:nvPr/>
        </p:nvSpPr>
        <p:spPr>
          <a:xfrm>
            <a:off x="282216" y="3119108"/>
            <a:ext cx="323337" cy="70302"/>
          </a:xfrm>
          <a:custGeom>
            <a:rect b="b" l="l" r="r" t="t"/>
            <a:pathLst>
              <a:path extrusionOk="0" h="2156" w="10322">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1"/>
          <p:cNvSpPr/>
          <p:nvPr/>
        </p:nvSpPr>
        <p:spPr>
          <a:xfrm>
            <a:off x="546317" y="3439640"/>
            <a:ext cx="79378" cy="131930"/>
          </a:xfrm>
          <a:custGeom>
            <a:rect b="b" l="l" r="r" t="t"/>
            <a:pathLst>
              <a:path extrusionOk="0" h="4046" w="2534">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1"/>
          <p:cNvSpPr/>
          <p:nvPr/>
        </p:nvSpPr>
        <p:spPr>
          <a:xfrm>
            <a:off x="281025" y="3465498"/>
            <a:ext cx="324527" cy="81421"/>
          </a:xfrm>
          <a:custGeom>
            <a:rect b="b" l="l" r="r" t="t"/>
            <a:pathLst>
              <a:path extrusionOk="0" h="2497" w="1036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1"/>
          <p:cNvSpPr/>
          <p:nvPr/>
        </p:nvSpPr>
        <p:spPr>
          <a:xfrm>
            <a:off x="304707" y="35468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1"/>
          <p:cNvSpPr/>
          <p:nvPr/>
        </p:nvSpPr>
        <p:spPr>
          <a:xfrm>
            <a:off x="605521" y="350495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1"/>
          <p:cNvSpPr/>
          <p:nvPr/>
        </p:nvSpPr>
        <p:spPr>
          <a:xfrm>
            <a:off x="282216" y="3475378"/>
            <a:ext cx="323337" cy="71541"/>
          </a:xfrm>
          <a:custGeom>
            <a:rect b="b" l="l" r="r" t="t"/>
            <a:pathLst>
              <a:path extrusionOk="0" h="2194" w="10322">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1"/>
          <p:cNvSpPr/>
          <p:nvPr/>
        </p:nvSpPr>
        <p:spPr>
          <a:xfrm>
            <a:off x="546317" y="3795909"/>
            <a:ext cx="79378" cy="133169"/>
          </a:xfrm>
          <a:custGeom>
            <a:rect b="b" l="l" r="r" t="t"/>
            <a:pathLst>
              <a:path extrusionOk="0" h="4084" w="2534">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1"/>
          <p:cNvSpPr/>
          <p:nvPr/>
        </p:nvSpPr>
        <p:spPr>
          <a:xfrm>
            <a:off x="281025" y="3821800"/>
            <a:ext cx="324527" cy="81388"/>
          </a:xfrm>
          <a:custGeom>
            <a:rect b="b" l="l" r="r" t="t"/>
            <a:pathLst>
              <a:path extrusionOk="0" h="2496" w="1036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1"/>
          <p:cNvSpPr/>
          <p:nvPr/>
        </p:nvSpPr>
        <p:spPr>
          <a:xfrm>
            <a:off x="304707" y="3903155"/>
            <a:ext cx="32014" cy="33"/>
          </a:xfrm>
          <a:custGeom>
            <a:rect b="b" l="l" r="r" t="t"/>
            <a:pathLst>
              <a:path extrusionOk="0" h="1" w="1022">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1"/>
          <p:cNvSpPr/>
          <p:nvPr/>
        </p:nvSpPr>
        <p:spPr>
          <a:xfrm>
            <a:off x="605521" y="38624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1"/>
          <p:cNvSpPr/>
          <p:nvPr/>
        </p:nvSpPr>
        <p:spPr>
          <a:xfrm>
            <a:off x="282216" y="3832886"/>
            <a:ext cx="323337" cy="70302"/>
          </a:xfrm>
          <a:custGeom>
            <a:rect b="b" l="l" r="r" t="t"/>
            <a:pathLst>
              <a:path extrusionOk="0" h="2156" w="10322">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1"/>
          <p:cNvSpPr/>
          <p:nvPr/>
        </p:nvSpPr>
        <p:spPr>
          <a:xfrm>
            <a:off x="546317" y="415341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1"/>
          <p:cNvSpPr/>
          <p:nvPr/>
        </p:nvSpPr>
        <p:spPr>
          <a:xfrm>
            <a:off x="281025" y="4178069"/>
            <a:ext cx="324527" cy="82627"/>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1"/>
          <p:cNvSpPr/>
          <p:nvPr/>
        </p:nvSpPr>
        <p:spPr>
          <a:xfrm>
            <a:off x="304707" y="4260664"/>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1"/>
          <p:cNvSpPr/>
          <p:nvPr/>
        </p:nvSpPr>
        <p:spPr>
          <a:xfrm>
            <a:off x="605521" y="421876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1"/>
          <p:cNvSpPr/>
          <p:nvPr/>
        </p:nvSpPr>
        <p:spPr>
          <a:xfrm>
            <a:off x="282216" y="4189188"/>
            <a:ext cx="323337" cy="71508"/>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1"/>
          <p:cNvSpPr/>
          <p:nvPr/>
        </p:nvSpPr>
        <p:spPr>
          <a:xfrm>
            <a:off x="282216" y="977708"/>
            <a:ext cx="323337" cy="71541"/>
          </a:xfrm>
          <a:custGeom>
            <a:rect b="b" l="l" r="r" t="t"/>
            <a:pathLst>
              <a:path extrusionOk="0" h="2194" w="10322">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67" name="Google Shape;767;p11"/>
          <p:cNvGrpSpPr/>
          <p:nvPr/>
        </p:nvGrpSpPr>
        <p:grpSpPr>
          <a:xfrm>
            <a:off x="726213" y="4500425"/>
            <a:ext cx="291375" cy="281375"/>
            <a:chOff x="3243875" y="2372825"/>
            <a:chExt cx="291375" cy="281375"/>
          </a:xfrm>
        </p:grpSpPr>
        <p:sp>
          <p:nvSpPr>
            <p:cNvPr id="768" name="Google Shape;768;p11"/>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1"/>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1"/>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1"/>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1"/>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1"/>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1"/>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1"/>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1"/>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1"/>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8" name="Google Shape;778;p11"/>
          <p:cNvSpPr/>
          <p:nvPr/>
        </p:nvSpPr>
        <p:spPr>
          <a:xfrm>
            <a:off x="7335600" y="508075"/>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79" name="Google Shape;779;p11"/>
          <p:cNvGrpSpPr/>
          <p:nvPr/>
        </p:nvGrpSpPr>
        <p:grpSpPr>
          <a:xfrm>
            <a:off x="1514950" y="454750"/>
            <a:ext cx="166675" cy="168575"/>
            <a:chOff x="4954425" y="2036375"/>
            <a:chExt cx="166675" cy="168575"/>
          </a:xfrm>
        </p:grpSpPr>
        <p:sp>
          <p:nvSpPr>
            <p:cNvPr id="780" name="Google Shape;780;p11"/>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1"/>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2" name="Google Shape;782;p11"/>
          <p:cNvSpPr/>
          <p:nvPr/>
        </p:nvSpPr>
        <p:spPr>
          <a:xfrm>
            <a:off x="1427950" y="4781788"/>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0_1_1_1_1">
    <p:spTree>
      <p:nvGrpSpPr>
        <p:cNvPr id="783" name="Shape 783"/>
        <p:cNvGrpSpPr/>
        <p:nvPr/>
      </p:nvGrpSpPr>
      <p:grpSpPr>
        <a:xfrm>
          <a:off x="0" y="0"/>
          <a:ext cx="0" cy="0"/>
          <a:chOff x="0" y="0"/>
          <a:chExt cx="0" cy="0"/>
        </a:xfrm>
      </p:grpSpPr>
      <p:grpSp>
        <p:nvGrpSpPr>
          <p:cNvPr id="784" name="Google Shape;784;p12"/>
          <p:cNvGrpSpPr/>
          <p:nvPr/>
        </p:nvGrpSpPr>
        <p:grpSpPr>
          <a:xfrm>
            <a:off x="395894" y="219519"/>
            <a:ext cx="8518865" cy="4788281"/>
            <a:chOff x="395894" y="219519"/>
            <a:chExt cx="8518865" cy="4788281"/>
          </a:xfrm>
        </p:grpSpPr>
        <p:sp>
          <p:nvSpPr>
            <p:cNvPr id="785" name="Google Shape;785;p12"/>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6" name="Google Shape;786;p12"/>
            <p:cNvGrpSpPr/>
            <p:nvPr/>
          </p:nvGrpSpPr>
          <p:grpSpPr>
            <a:xfrm>
              <a:off x="8341543" y="2282008"/>
              <a:ext cx="569676" cy="380612"/>
              <a:chOff x="8341543" y="2282008"/>
              <a:chExt cx="569676" cy="380612"/>
            </a:xfrm>
          </p:grpSpPr>
          <p:sp>
            <p:nvSpPr>
              <p:cNvPr id="787" name="Google Shape;787;p1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9" name="Google Shape;789;p12"/>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0" name="Google Shape;790;p12"/>
            <p:cNvGrpSpPr/>
            <p:nvPr/>
          </p:nvGrpSpPr>
          <p:grpSpPr>
            <a:xfrm>
              <a:off x="8341543" y="1721094"/>
              <a:ext cx="569676" cy="380612"/>
              <a:chOff x="8341543" y="1721094"/>
              <a:chExt cx="569676" cy="380612"/>
            </a:xfrm>
          </p:grpSpPr>
          <p:sp>
            <p:nvSpPr>
              <p:cNvPr id="791" name="Google Shape;791;p12"/>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2"/>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3" name="Google Shape;793;p12"/>
            <p:cNvGrpSpPr/>
            <p:nvPr/>
          </p:nvGrpSpPr>
          <p:grpSpPr>
            <a:xfrm>
              <a:off x="8346273" y="1183592"/>
              <a:ext cx="568486" cy="388014"/>
              <a:chOff x="8346273" y="1183592"/>
              <a:chExt cx="568486" cy="388014"/>
            </a:xfrm>
          </p:grpSpPr>
          <p:sp>
            <p:nvSpPr>
              <p:cNvPr id="794" name="Google Shape;794;p12"/>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2"/>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6" name="Google Shape;796;p12"/>
            <p:cNvGrpSpPr/>
            <p:nvPr/>
          </p:nvGrpSpPr>
          <p:grpSpPr>
            <a:xfrm>
              <a:off x="8341543" y="606635"/>
              <a:ext cx="569676" cy="388014"/>
              <a:chOff x="8341543" y="606635"/>
              <a:chExt cx="569676" cy="388014"/>
            </a:xfrm>
          </p:grpSpPr>
          <p:sp>
            <p:nvSpPr>
              <p:cNvPr id="797" name="Google Shape;797;p12"/>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12"/>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9" name="Google Shape;799;p12"/>
            <p:cNvGrpSpPr/>
            <p:nvPr/>
          </p:nvGrpSpPr>
          <p:grpSpPr>
            <a:xfrm>
              <a:off x="8341543" y="2842933"/>
              <a:ext cx="569676" cy="380612"/>
              <a:chOff x="8341543" y="2282008"/>
              <a:chExt cx="569676" cy="380612"/>
            </a:xfrm>
          </p:grpSpPr>
          <p:sp>
            <p:nvSpPr>
              <p:cNvPr id="800" name="Google Shape;800;p1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2" name="Google Shape;802;p12"/>
            <p:cNvGrpSpPr/>
            <p:nvPr/>
          </p:nvGrpSpPr>
          <p:grpSpPr>
            <a:xfrm>
              <a:off x="8341543" y="3403858"/>
              <a:ext cx="569676" cy="380612"/>
              <a:chOff x="8341543" y="2282008"/>
              <a:chExt cx="569676" cy="380612"/>
            </a:xfrm>
          </p:grpSpPr>
          <p:sp>
            <p:nvSpPr>
              <p:cNvPr id="803" name="Google Shape;803;p1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5" name="Google Shape;805;p12"/>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2"/>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7" name="Google Shape;807;p12"/>
          <p:cNvSpPr/>
          <p:nvPr/>
        </p:nvSpPr>
        <p:spPr>
          <a:xfrm>
            <a:off x="546317" y="94193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2"/>
          <p:cNvSpPr/>
          <p:nvPr/>
        </p:nvSpPr>
        <p:spPr>
          <a:xfrm>
            <a:off x="281025" y="966589"/>
            <a:ext cx="324527" cy="82660"/>
          </a:xfrm>
          <a:custGeom>
            <a:rect b="b" l="l" r="r" t="t"/>
            <a:pathLst>
              <a:path extrusionOk="0" h="2535"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2"/>
          <p:cNvSpPr/>
          <p:nvPr/>
        </p:nvSpPr>
        <p:spPr>
          <a:xfrm>
            <a:off x="304707" y="104921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2"/>
          <p:cNvSpPr/>
          <p:nvPr/>
        </p:nvSpPr>
        <p:spPr>
          <a:xfrm>
            <a:off x="605521" y="100728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2"/>
          <p:cNvSpPr/>
          <p:nvPr/>
        </p:nvSpPr>
        <p:spPr>
          <a:xfrm>
            <a:off x="546317" y="1298240"/>
            <a:ext cx="79378" cy="133169"/>
          </a:xfrm>
          <a:custGeom>
            <a:rect b="b" l="l" r="r" t="t"/>
            <a:pathLst>
              <a:path extrusionOk="0" h="4084" w="2534">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2"/>
          <p:cNvSpPr/>
          <p:nvPr/>
        </p:nvSpPr>
        <p:spPr>
          <a:xfrm>
            <a:off x="281025" y="1324130"/>
            <a:ext cx="324527" cy="81388"/>
          </a:xfrm>
          <a:custGeom>
            <a:rect b="b" l="l" r="r" t="t"/>
            <a:pathLst>
              <a:path extrusionOk="0" h="2496" w="1036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2"/>
          <p:cNvSpPr/>
          <p:nvPr/>
        </p:nvSpPr>
        <p:spPr>
          <a:xfrm>
            <a:off x="304707" y="14054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2"/>
          <p:cNvSpPr/>
          <p:nvPr/>
        </p:nvSpPr>
        <p:spPr>
          <a:xfrm>
            <a:off x="605521" y="136479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12"/>
          <p:cNvSpPr/>
          <p:nvPr/>
        </p:nvSpPr>
        <p:spPr>
          <a:xfrm>
            <a:off x="282216" y="1335217"/>
            <a:ext cx="323337" cy="70302"/>
          </a:xfrm>
          <a:custGeom>
            <a:rect b="b" l="l" r="r" t="t"/>
            <a:pathLst>
              <a:path extrusionOk="0" h="2156" w="10322">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2"/>
          <p:cNvSpPr/>
          <p:nvPr/>
        </p:nvSpPr>
        <p:spPr>
          <a:xfrm>
            <a:off x="546317" y="1655749"/>
            <a:ext cx="79378" cy="131930"/>
          </a:xfrm>
          <a:custGeom>
            <a:rect b="b" l="l" r="r" t="t"/>
            <a:pathLst>
              <a:path extrusionOk="0" h="4046" w="2534">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12"/>
          <p:cNvSpPr/>
          <p:nvPr/>
        </p:nvSpPr>
        <p:spPr>
          <a:xfrm>
            <a:off x="281025" y="1680400"/>
            <a:ext cx="324527" cy="82627"/>
          </a:xfrm>
          <a:custGeom>
            <a:rect b="b" l="l" r="r" t="t"/>
            <a:pathLst>
              <a:path extrusionOk="0" h="2534" w="1036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12"/>
          <p:cNvSpPr/>
          <p:nvPr/>
        </p:nvSpPr>
        <p:spPr>
          <a:xfrm>
            <a:off x="304707" y="1761756"/>
            <a:ext cx="32014" cy="1272"/>
          </a:xfrm>
          <a:custGeom>
            <a:rect b="b" l="l" r="r" t="t"/>
            <a:pathLst>
              <a:path extrusionOk="0" h="39" w="1022">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2"/>
          <p:cNvSpPr/>
          <p:nvPr/>
        </p:nvSpPr>
        <p:spPr>
          <a:xfrm>
            <a:off x="605521" y="17210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2"/>
          <p:cNvSpPr/>
          <p:nvPr/>
        </p:nvSpPr>
        <p:spPr>
          <a:xfrm>
            <a:off x="282216" y="1691487"/>
            <a:ext cx="323337" cy="71541"/>
          </a:xfrm>
          <a:custGeom>
            <a:rect b="b" l="l" r="r" t="t"/>
            <a:pathLst>
              <a:path extrusionOk="0" h="2194" w="10322">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2"/>
          <p:cNvSpPr/>
          <p:nvPr/>
        </p:nvSpPr>
        <p:spPr>
          <a:xfrm>
            <a:off x="546317" y="2012018"/>
            <a:ext cx="79378" cy="133202"/>
          </a:xfrm>
          <a:custGeom>
            <a:rect b="b" l="l" r="r" t="t"/>
            <a:pathLst>
              <a:path extrusionOk="0" h="4085" w="2534">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2"/>
          <p:cNvSpPr/>
          <p:nvPr/>
        </p:nvSpPr>
        <p:spPr>
          <a:xfrm>
            <a:off x="281025" y="203790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2"/>
          <p:cNvSpPr/>
          <p:nvPr/>
        </p:nvSpPr>
        <p:spPr>
          <a:xfrm>
            <a:off x="304707" y="211929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2"/>
          <p:cNvSpPr/>
          <p:nvPr/>
        </p:nvSpPr>
        <p:spPr>
          <a:xfrm>
            <a:off x="605521" y="2077364"/>
            <a:ext cx="31" cy="1272"/>
          </a:xfrm>
          <a:custGeom>
            <a:rect b="b" l="l" r="r" t="t"/>
            <a:pathLst>
              <a:path extrusionOk="0" h="39" w="1">
                <a:moveTo>
                  <a:pt x="1" y="38"/>
                </a:moveTo>
                <a:lnTo>
                  <a:pt x="1" y="38"/>
                </a:lnTo>
                <a:lnTo>
                  <a:pt x="1" y="38"/>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2"/>
          <p:cNvSpPr/>
          <p:nvPr/>
        </p:nvSpPr>
        <p:spPr>
          <a:xfrm>
            <a:off x="282216" y="2049028"/>
            <a:ext cx="323337" cy="70302"/>
          </a:xfrm>
          <a:custGeom>
            <a:rect b="b" l="l" r="r" t="t"/>
            <a:pathLst>
              <a:path extrusionOk="0" h="2156" w="10322">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2"/>
          <p:cNvSpPr/>
          <p:nvPr/>
        </p:nvSpPr>
        <p:spPr>
          <a:xfrm>
            <a:off x="546317" y="2369560"/>
            <a:ext cx="79378" cy="131930"/>
          </a:xfrm>
          <a:custGeom>
            <a:rect b="b" l="l" r="r" t="t"/>
            <a:pathLst>
              <a:path extrusionOk="0" h="4046" w="2534">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2"/>
          <p:cNvSpPr/>
          <p:nvPr/>
        </p:nvSpPr>
        <p:spPr>
          <a:xfrm>
            <a:off x="281025" y="2394211"/>
            <a:ext cx="324527" cy="81388"/>
          </a:xfrm>
          <a:custGeom>
            <a:rect b="b" l="l" r="r" t="t"/>
            <a:pathLst>
              <a:path extrusionOk="0" h="2496" w="1036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2"/>
          <p:cNvSpPr/>
          <p:nvPr/>
        </p:nvSpPr>
        <p:spPr>
          <a:xfrm>
            <a:off x="304707" y="247556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2"/>
          <p:cNvSpPr/>
          <p:nvPr/>
        </p:nvSpPr>
        <p:spPr>
          <a:xfrm>
            <a:off x="605521" y="243487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12"/>
          <p:cNvSpPr/>
          <p:nvPr/>
        </p:nvSpPr>
        <p:spPr>
          <a:xfrm>
            <a:off x="282216" y="2405297"/>
            <a:ext cx="323337" cy="70302"/>
          </a:xfrm>
          <a:custGeom>
            <a:rect b="b" l="l" r="r" t="t"/>
            <a:pathLst>
              <a:path extrusionOk="0" h="2156" w="10322">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12"/>
          <p:cNvSpPr/>
          <p:nvPr/>
        </p:nvSpPr>
        <p:spPr>
          <a:xfrm>
            <a:off x="546317" y="2725829"/>
            <a:ext cx="79378" cy="131930"/>
          </a:xfrm>
          <a:custGeom>
            <a:rect b="b" l="l" r="r" t="t"/>
            <a:pathLst>
              <a:path extrusionOk="0" h="4046" w="2534">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12"/>
          <p:cNvSpPr/>
          <p:nvPr/>
        </p:nvSpPr>
        <p:spPr>
          <a:xfrm>
            <a:off x="281025" y="2751719"/>
            <a:ext cx="324527" cy="81388"/>
          </a:xfrm>
          <a:custGeom>
            <a:rect b="b" l="l" r="r" t="t"/>
            <a:pathLst>
              <a:path extrusionOk="0" h="2496" w="1036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12"/>
          <p:cNvSpPr/>
          <p:nvPr/>
        </p:nvSpPr>
        <p:spPr>
          <a:xfrm>
            <a:off x="304707" y="2833075"/>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12"/>
          <p:cNvSpPr/>
          <p:nvPr/>
        </p:nvSpPr>
        <p:spPr>
          <a:xfrm>
            <a:off x="605521" y="2791174"/>
            <a:ext cx="31" cy="1272"/>
          </a:xfrm>
          <a:custGeom>
            <a:rect b="b" l="l" r="r" t="t"/>
            <a:pathLst>
              <a:path extrusionOk="0" h="39" w="1">
                <a:moveTo>
                  <a:pt x="1" y="38"/>
                </a:moveTo>
                <a:lnTo>
                  <a:pt x="1" y="38"/>
                </a:lnTo>
                <a:lnTo>
                  <a:pt x="1" y="38"/>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2"/>
          <p:cNvSpPr/>
          <p:nvPr/>
        </p:nvSpPr>
        <p:spPr>
          <a:xfrm>
            <a:off x="282216" y="2761567"/>
            <a:ext cx="323337" cy="71541"/>
          </a:xfrm>
          <a:custGeom>
            <a:rect b="b" l="l" r="r" t="t"/>
            <a:pathLst>
              <a:path extrusionOk="0" h="2194" w="10322">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2"/>
          <p:cNvSpPr/>
          <p:nvPr/>
        </p:nvSpPr>
        <p:spPr>
          <a:xfrm>
            <a:off x="546317" y="3083338"/>
            <a:ext cx="79378" cy="131963"/>
          </a:xfrm>
          <a:custGeom>
            <a:rect b="b" l="l" r="r" t="t"/>
            <a:pathLst>
              <a:path extrusionOk="0" h="4047" w="2534">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12"/>
          <p:cNvSpPr/>
          <p:nvPr/>
        </p:nvSpPr>
        <p:spPr>
          <a:xfrm>
            <a:off x="281025" y="310798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12"/>
          <p:cNvSpPr/>
          <p:nvPr/>
        </p:nvSpPr>
        <p:spPr>
          <a:xfrm>
            <a:off x="304707" y="318937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12"/>
          <p:cNvSpPr/>
          <p:nvPr/>
        </p:nvSpPr>
        <p:spPr>
          <a:xfrm>
            <a:off x="605521" y="314868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12"/>
          <p:cNvSpPr/>
          <p:nvPr/>
        </p:nvSpPr>
        <p:spPr>
          <a:xfrm>
            <a:off x="282216" y="3119108"/>
            <a:ext cx="323337" cy="70302"/>
          </a:xfrm>
          <a:custGeom>
            <a:rect b="b" l="l" r="r" t="t"/>
            <a:pathLst>
              <a:path extrusionOk="0" h="2156" w="10322">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12"/>
          <p:cNvSpPr/>
          <p:nvPr/>
        </p:nvSpPr>
        <p:spPr>
          <a:xfrm>
            <a:off x="546317" y="3439640"/>
            <a:ext cx="79378" cy="131930"/>
          </a:xfrm>
          <a:custGeom>
            <a:rect b="b" l="l" r="r" t="t"/>
            <a:pathLst>
              <a:path extrusionOk="0" h="4046" w="2534">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12"/>
          <p:cNvSpPr/>
          <p:nvPr/>
        </p:nvSpPr>
        <p:spPr>
          <a:xfrm>
            <a:off x="281025" y="3465498"/>
            <a:ext cx="324527" cy="81421"/>
          </a:xfrm>
          <a:custGeom>
            <a:rect b="b" l="l" r="r" t="t"/>
            <a:pathLst>
              <a:path extrusionOk="0" h="2497" w="1036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12"/>
          <p:cNvSpPr/>
          <p:nvPr/>
        </p:nvSpPr>
        <p:spPr>
          <a:xfrm>
            <a:off x="304707" y="35468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12"/>
          <p:cNvSpPr/>
          <p:nvPr/>
        </p:nvSpPr>
        <p:spPr>
          <a:xfrm>
            <a:off x="605521" y="350495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12"/>
          <p:cNvSpPr/>
          <p:nvPr/>
        </p:nvSpPr>
        <p:spPr>
          <a:xfrm>
            <a:off x="282216" y="3475378"/>
            <a:ext cx="323337" cy="71541"/>
          </a:xfrm>
          <a:custGeom>
            <a:rect b="b" l="l" r="r" t="t"/>
            <a:pathLst>
              <a:path extrusionOk="0" h="2194" w="10322">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12"/>
          <p:cNvSpPr/>
          <p:nvPr/>
        </p:nvSpPr>
        <p:spPr>
          <a:xfrm>
            <a:off x="546317" y="3795909"/>
            <a:ext cx="79378" cy="133169"/>
          </a:xfrm>
          <a:custGeom>
            <a:rect b="b" l="l" r="r" t="t"/>
            <a:pathLst>
              <a:path extrusionOk="0" h="4084" w="2534">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12"/>
          <p:cNvSpPr/>
          <p:nvPr/>
        </p:nvSpPr>
        <p:spPr>
          <a:xfrm>
            <a:off x="281025" y="3821800"/>
            <a:ext cx="324527" cy="81388"/>
          </a:xfrm>
          <a:custGeom>
            <a:rect b="b" l="l" r="r" t="t"/>
            <a:pathLst>
              <a:path extrusionOk="0" h="2496" w="1036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2"/>
          <p:cNvSpPr/>
          <p:nvPr/>
        </p:nvSpPr>
        <p:spPr>
          <a:xfrm>
            <a:off x="304707" y="3903155"/>
            <a:ext cx="32014" cy="33"/>
          </a:xfrm>
          <a:custGeom>
            <a:rect b="b" l="l" r="r" t="t"/>
            <a:pathLst>
              <a:path extrusionOk="0" h="1" w="1022">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2"/>
          <p:cNvSpPr/>
          <p:nvPr/>
        </p:nvSpPr>
        <p:spPr>
          <a:xfrm>
            <a:off x="605521" y="38624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2"/>
          <p:cNvSpPr/>
          <p:nvPr/>
        </p:nvSpPr>
        <p:spPr>
          <a:xfrm>
            <a:off x="282216" y="3832886"/>
            <a:ext cx="323337" cy="70302"/>
          </a:xfrm>
          <a:custGeom>
            <a:rect b="b" l="l" r="r" t="t"/>
            <a:pathLst>
              <a:path extrusionOk="0" h="2156" w="10322">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2"/>
          <p:cNvSpPr/>
          <p:nvPr/>
        </p:nvSpPr>
        <p:spPr>
          <a:xfrm>
            <a:off x="546317" y="415341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2"/>
          <p:cNvSpPr/>
          <p:nvPr/>
        </p:nvSpPr>
        <p:spPr>
          <a:xfrm>
            <a:off x="281025" y="4178069"/>
            <a:ext cx="324527" cy="82627"/>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12"/>
          <p:cNvSpPr/>
          <p:nvPr/>
        </p:nvSpPr>
        <p:spPr>
          <a:xfrm>
            <a:off x="304707" y="4260664"/>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2"/>
          <p:cNvSpPr/>
          <p:nvPr/>
        </p:nvSpPr>
        <p:spPr>
          <a:xfrm>
            <a:off x="605521" y="421876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2"/>
          <p:cNvSpPr/>
          <p:nvPr/>
        </p:nvSpPr>
        <p:spPr>
          <a:xfrm>
            <a:off x="282216" y="4189188"/>
            <a:ext cx="323337" cy="71508"/>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2"/>
          <p:cNvSpPr/>
          <p:nvPr/>
        </p:nvSpPr>
        <p:spPr>
          <a:xfrm>
            <a:off x="282216" y="977708"/>
            <a:ext cx="323337" cy="71541"/>
          </a:xfrm>
          <a:custGeom>
            <a:rect b="b" l="l" r="r" t="t"/>
            <a:pathLst>
              <a:path extrusionOk="0" h="2194" w="10322">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7" name="Google Shape;857;p12"/>
          <p:cNvGrpSpPr/>
          <p:nvPr/>
        </p:nvGrpSpPr>
        <p:grpSpPr>
          <a:xfrm>
            <a:off x="504088" y="319075"/>
            <a:ext cx="444275" cy="398525"/>
            <a:chOff x="2495125" y="2142250"/>
            <a:chExt cx="444275" cy="398525"/>
          </a:xfrm>
        </p:grpSpPr>
        <p:sp>
          <p:nvSpPr>
            <p:cNvPr id="858" name="Google Shape;858;p12"/>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2"/>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0" name="Google Shape;860;p12"/>
          <p:cNvGrpSpPr/>
          <p:nvPr/>
        </p:nvGrpSpPr>
        <p:grpSpPr>
          <a:xfrm>
            <a:off x="7942288" y="4463763"/>
            <a:ext cx="291375" cy="281375"/>
            <a:chOff x="3243875" y="2372825"/>
            <a:chExt cx="291375" cy="281375"/>
          </a:xfrm>
        </p:grpSpPr>
        <p:sp>
          <p:nvSpPr>
            <p:cNvPr id="861" name="Google Shape;861;p12"/>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12"/>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2"/>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2"/>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2"/>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2"/>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2"/>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2"/>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12"/>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12"/>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1" name="Google Shape;871;p12"/>
          <p:cNvGrpSpPr/>
          <p:nvPr/>
        </p:nvGrpSpPr>
        <p:grpSpPr>
          <a:xfrm>
            <a:off x="1236250" y="319063"/>
            <a:ext cx="166675" cy="168575"/>
            <a:chOff x="4954425" y="2036375"/>
            <a:chExt cx="166675" cy="168575"/>
          </a:xfrm>
        </p:grpSpPr>
        <p:sp>
          <p:nvSpPr>
            <p:cNvPr id="872" name="Google Shape;872;p12"/>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12"/>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4" name="Google Shape;874;p12"/>
          <p:cNvSpPr/>
          <p:nvPr/>
        </p:nvSpPr>
        <p:spPr>
          <a:xfrm>
            <a:off x="8028425" y="362763"/>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12"/>
          <p:cNvSpPr/>
          <p:nvPr/>
        </p:nvSpPr>
        <p:spPr>
          <a:xfrm>
            <a:off x="8149363" y="4193975"/>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76" name="Google Shape;876;p12"/>
          <p:cNvGrpSpPr/>
          <p:nvPr/>
        </p:nvGrpSpPr>
        <p:grpSpPr>
          <a:xfrm>
            <a:off x="7442275" y="4651625"/>
            <a:ext cx="166675" cy="168575"/>
            <a:chOff x="4954425" y="2036375"/>
            <a:chExt cx="166675" cy="168575"/>
          </a:xfrm>
        </p:grpSpPr>
        <p:sp>
          <p:nvSpPr>
            <p:cNvPr id="877" name="Google Shape;877;p12"/>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2"/>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0_1_1_1_1_1">
    <p:spTree>
      <p:nvGrpSpPr>
        <p:cNvPr id="879" name="Shape 879"/>
        <p:cNvGrpSpPr/>
        <p:nvPr/>
      </p:nvGrpSpPr>
      <p:grpSpPr>
        <a:xfrm>
          <a:off x="0" y="0"/>
          <a:ext cx="0" cy="0"/>
          <a:chOff x="0" y="0"/>
          <a:chExt cx="0" cy="0"/>
        </a:xfrm>
      </p:grpSpPr>
      <p:grpSp>
        <p:nvGrpSpPr>
          <p:cNvPr id="880" name="Google Shape;880;p13"/>
          <p:cNvGrpSpPr/>
          <p:nvPr/>
        </p:nvGrpSpPr>
        <p:grpSpPr>
          <a:xfrm>
            <a:off x="395894" y="219519"/>
            <a:ext cx="8518865" cy="4788281"/>
            <a:chOff x="395894" y="219519"/>
            <a:chExt cx="8518865" cy="4788281"/>
          </a:xfrm>
        </p:grpSpPr>
        <p:sp>
          <p:nvSpPr>
            <p:cNvPr id="881" name="Google Shape;881;p13"/>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2" name="Google Shape;882;p13"/>
            <p:cNvGrpSpPr/>
            <p:nvPr/>
          </p:nvGrpSpPr>
          <p:grpSpPr>
            <a:xfrm>
              <a:off x="8341543" y="2282008"/>
              <a:ext cx="569676" cy="380612"/>
              <a:chOff x="8341543" y="2282008"/>
              <a:chExt cx="569676" cy="380612"/>
            </a:xfrm>
          </p:grpSpPr>
          <p:sp>
            <p:nvSpPr>
              <p:cNvPr id="883" name="Google Shape;883;p1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1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5" name="Google Shape;885;p13"/>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6" name="Google Shape;886;p13"/>
            <p:cNvGrpSpPr/>
            <p:nvPr/>
          </p:nvGrpSpPr>
          <p:grpSpPr>
            <a:xfrm>
              <a:off x="8341543" y="1721094"/>
              <a:ext cx="569676" cy="380612"/>
              <a:chOff x="8341543" y="1721094"/>
              <a:chExt cx="569676" cy="380612"/>
            </a:xfrm>
          </p:grpSpPr>
          <p:sp>
            <p:nvSpPr>
              <p:cNvPr id="887" name="Google Shape;887;p13"/>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3"/>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9" name="Google Shape;889;p13"/>
            <p:cNvGrpSpPr/>
            <p:nvPr/>
          </p:nvGrpSpPr>
          <p:grpSpPr>
            <a:xfrm>
              <a:off x="8346273" y="1183592"/>
              <a:ext cx="568486" cy="388014"/>
              <a:chOff x="8346273" y="1183592"/>
              <a:chExt cx="568486" cy="388014"/>
            </a:xfrm>
          </p:grpSpPr>
          <p:sp>
            <p:nvSpPr>
              <p:cNvPr id="890" name="Google Shape;890;p13"/>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3"/>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2" name="Google Shape;892;p13"/>
            <p:cNvGrpSpPr/>
            <p:nvPr/>
          </p:nvGrpSpPr>
          <p:grpSpPr>
            <a:xfrm>
              <a:off x="8341543" y="606635"/>
              <a:ext cx="569676" cy="388014"/>
              <a:chOff x="8341543" y="606635"/>
              <a:chExt cx="569676" cy="388014"/>
            </a:xfrm>
          </p:grpSpPr>
          <p:sp>
            <p:nvSpPr>
              <p:cNvPr id="893" name="Google Shape;893;p13"/>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3"/>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5" name="Google Shape;895;p13"/>
            <p:cNvGrpSpPr/>
            <p:nvPr/>
          </p:nvGrpSpPr>
          <p:grpSpPr>
            <a:xfrm>
              <a:off x="8341543" y="2842933"/>
              <a:ext cx="569676" cy="380612"/>
              <a:chOff x="8341543" y="2282008"/>
              <a:chExt cx="569676" cy="380612"/>
            </a:xfrm>
          </p:grpSpPr>
          <p:sp>
            <p:nvSpPr>
              <p:cNvPr id="896" name="Google Shape;896;p1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8" name="Google Shape;898;p13"/>
            <p:cNvGrpSpPr/>
            <p:nvPr/>
          </p:nvGrpSpPr>
          <p:grpSpPr>
            <a:xfrm>
              <a:off x="8341543" y="3403858"/>
              <a:ext cx="569676" cy="380612"/>
              <a:chOff x="8341543" y="2282008"/>
              <a:chExt cx="569676" cy="380612"/>
            </a:xfrm>
          </p:grpSpPr>
          <p:sp>
            <p:nvSpPr>
              <p:cNvPr id="899" name="Google Shape;899;p1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1" name="Google Shape;901;p13"/>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3"/>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3" name="Google Shape;903;p13"/>
          <p:cNvSpPr/>
          <p:nvPr/>
        </p:nvSpPr>
        <p:spPr>
          <a:xfrm>
            <a:off x="546317" y="94193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3"/>
          <p:cNvSpPr/>
          <p:nvPr/>
        </p:nvSpPr>
        <p:spPr>
          <a:xfrm>
            <a:off x="281025" y="966589"/>
            <a:ext cx="324527" cy="82660"/>
          </a:xfrm>
          <a:custGeom>
            <a:rect b="b" l="l" r="r" t="t"/>
            <a:pathLst>
              <a:path extrusionOk="0" h="2535"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3"/>
          <p:cNvSpPr/>
          <p:nvPr/>
        </p:nvSpPr>
        <p:spPr>
          <a:xfrm>
            <a:off x="304707" y="104921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3"/>
          <p:cNvSpPr/>
          <p:nvPr/>
        </p:nvSpPr>
        <p:spPr>
          <a:xfrm>
            <a:off x="605521" y="100728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3"/>
          <p:cNvSpPr/>
          <p:nvPr/>
        </p:nvSpPr>
        <p:spPr>
          <a:xfrm>
            <a:off x="546317" y="1298240"/>
            <a:ext cx="79378" cy="133169"/>
          </a:xfrm>
          <a:custGeom>
            <a:rect b="b" l="l" r="r" t="t"/>
            <a:pathLst>
              <a:path extrusionOk="0" h="4084" w="2534">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3"/>
          <p:cNvSpPr/>
          <p:nvPr/>
        </p:nvSpPr>
        <p:spPr>
          <a:xfrm>
            <a:off x="281025" y="1324130"/>
            <a:ext cx="324527" cy="81388"/>
          </a:xfrm>
          <a:custGeom>
            <a:rect b="b" l="l" r="r" t="t"/>
            <a:pathLst>
              <a:path extrusionOk="0" h="2496" w="1036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3"/>
          <p:cNvSpPr/>
          <p:nvPr/>
        </p:nvSpPr>
        <p:spPr>
          <a:xfrm>
            <a:off x="304707" y="14054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3"/>
          <p:cNvSpPr/>
          <p:nvPr/>
        </p:nvSpPr>
        <p:spPr>
          <a:xfrm>
            <a:off x="605521" y="136479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3"/>
          <p:cNvSpPr/>
          <p:nvPr/>
        </p:nvSpPr>
        <p:spPr>
          <a:xfrm>
            <a:off x="282216" y="1335217"/>
            <a:ext cx="323337" cy="70302"/>
          </a:xfrm>
          <a:custGeom>
            <a:rect b="b" l="l" r="r" t="t"/>
            <a:pathLst>
              <a:path extrusionOk="0" h="2156" w="10322">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3"/>
          <p:cNvSpPr/>
          <p:nvPr/>
        </p:nvSpPr>
        <p:spPr>
          <a:xfrm>
            <a:off x="546317" y="1655749"/>
            <a:ext cx="79378" cy="131930"/>
          </a:xfrm>
          <a:custGeom>
            <a:rect b="b" l="l" r="r" t="t"/>
            <a:pathLst>
              <a:path extrusionOk="0" h="4046" w="2534">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3"/>
          <p:cNvSpPr/>
          <p:nvPr/>
        </p:nvSpPr>
        <p:spPr>
          <a:xfrm>
            <a:off x="281025" y="1680400"/>
            <a:ext cx="324527" cy="82627"/>
          </a:xfrm>
          <a:custGeom>
            <a:rect b="b" l="l" r="r" t="t"/>
            <a:pathLst>
              <a:path extrusionOk="0" h="2534" w="1036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3"/>
          <p:cNvSpPr/>
          <p:nvPr/>
        </p:nvSpPr>
        <p:spPr>
          <a:xfrm>
            <a:off x="304707" y="1761756"/>
            <a:ext cx="32014" cy="1272"/>
          </a:xfrm>
          <a:custGeom>
            <a:rect b="b" l="l" r="r" t="t"/>
            <a:pathLst>
              <a:path extrusionOk="0" h="39" w="1022">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3"/>
          <p:cNvSpPr/>
          <p:nvPr/>
        </p:nvSpPr>
        <p:spPr>
          <a:xfrm>
            <a:off x="605521" y="17210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3"/>
          <p:cNvSpPr/>
          <p:nvPr/>
        </p:nvSpPr>
        <p:spPr>
          <a:xfrm>
            <a:off x="282216" y="1691487"/>
            <a:ext cx="323337" cy="71541"/>
          </a:xfrm>
          <a:custGeom>
            <a:rect b="b" l="l" r="r" t="t"/>
            <a:pathLst>
              <a:path extrusionOk="0" h="2194" w="10322">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3"/>
          <p:cNvSpPr/>
          <p:nvPr/>
        </p:nvSpPr>
        <p:spPr>
          <a:xfrm>
            <a:off x="546317" y="2012018"/>
            <a:ext cx="79378" cy="133202"/>
          </a:xfrm>
          <a:custGeom>
            <a:rect b="b" l="l" r="r" t="t"/>
            <a:pathLst>
              <a:path extrusionOk="0" h="4085" w="2534">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3"/>
          <p:cNvSpPr/>
          <p:nvPr/>
        </p:nvSpPr>
        <p:spPr>
          <a:xfrm>
            <a:off x="281025" y="203790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3"/>
          <p:cNvSpPr/>
          <p:nvPr/>
        </p:nvSpPr>
        <p:spPr>
          <a:xfrm>
            <a:off x="304707" y="211929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3"/>
          <p:cNvSpPr/>
          <p:nvPr/>
        </p:nvSpPr>
        <p:spPr>
          <a:xfrm>
            <a:off x="605521" y="2077364"/>
            <a:ext cx="31" cy="1272"/>
          </a:xfrm>
          <a:custGeom>
            <a:rect b="b" l="l" r="r" t="t"/>
            <a:pathLst>
              <a:path extrusionOk="0" h="39" w="1">
                <a:moveTo>
                  <a:pt x="1" y="38"/>
                </a:moveTo>
                <a:lnTo>
                  <a:pt x="1" y="38"/>
                </a:lnTo>
                <a:lnTo>
                  <a:pt x="1" y="38"/>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3"/>
          <p:cNvSpPr/>
          <p:nvPr/>
        </p:nvSpPr>
        <p:spPr>
          <a:xfrm>
            <a:off x="282216" y="2049028"/>
            <a:ext cx="323337" cy="70302"/>
          </a:xfrm>
          <a:custGeom>
            <a:rect b="b" l="l" r="r" t="t"/>
            <a:pathLst>
              <a:path extrusionOk="0" h="2156" w="10322">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3"/>
          <p:cNvSpPr/>
          <p:nvPr/>
        </p:nvSpPr>
        <p:spPr>
          <a:xfrm>
            <a:off x="546317" y="2369560"/>
            <a:ext cx="79378" cy="131930"/>
          </a:xfrm>
          <a:custGeom>
            <a:rect b="b" l="l" r="r" t="t"/>
            <a:pathLst>
              <a:path extrusionOk="0" h="4046" w="2534">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13"/>
          <p:cNvSpPr/>
          <p:nvPr/>
        </p:nvSpPr>
        <p:spPr>
          <a:xfrm>
            <a:off x="281025" y="2394211"/>
            <a:ext cx="324527" cy="81388"/>
          </a:xfrm>
          <a:custGeom>
            <a:rect b="b" l="l" r="r" t="t"/>
            <a:pathLst>
              <a:path extrusionOk="0" h="2496" w="1036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13"/>
          <p:cNvSpPr/>
          <p:nvPr/>
        </p:nvSpPr>
        <p:spPr>
          <a:xfrm>
            <a:off x="304707" y="247556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3"/>
          <p:cNvSpPr/>
          <p:nvPr/>
        </p:nvSpPr>
        <p:spPr>
          <a:xfrm>
            <a:off x="605521" y="243487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13"/>
          <p:cNvSpPr/>
          <p:nvPr/>
        </p:nvSpPr>
        <p:spPr>
          <a:xfrm>
            <a:off x="282216" y="2405297"/>
            <a:ext cx="323337" cy="70302"/>
          </a:xfrm>
          <a:custGeom>
            <a:rect b="b" l="l" r="r" t="t"/>
            <a:pathLst>
              <a:path extrusionOk="0" h="2156" w="10322">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13"/>
          <p:cNvSpPr/>
          <p:nvPr/>
        </p:nvSpPr>
        <p:spPr>
          <a:xfrm>
            <a:off x="546317" y="2725829"/>
            <a:ext cx="79378" cy="131930"/>
          </a:xfrm>
          <a:custGeom>
            <a:rect b="b" l="l" r="r" t="t"/>
            <a:pathLst>
              <a:path extrusionOk="0" h="4046" w="2534">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13"/>
          <p:cNvSpPr/>
          <p:nvPr/>
        </p:nvSpPr>
        <p:spPr>
          <a:xfrm>
            <a:off x="281025" y="2751719"/>
            <a:ext cx="324527" cy="81388"/>
          </a:xfrm>
          <a:custGeom>
            <a:rect b="b" l="l" r="r" t="t"/>
            <a:pathLst>
              <a:path extrusionOk="0" h="2496" w="1036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3"/>
          <p:cNvSpPr/>
          <p:nvPr/>
        </p:nvSpPr>
        <p:spPr>
          <a:xfrm>
            <a:off x="304707" y="2833075"/>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3"/>
          <p:cNvSpPr/>
          <p:nvPr/>
        </p:nvSpPr>
        <p:spPr>
          <a:xfrm>
            <a:off x="605521" y="2791174"/>
            <a:ext cx="31" cy="1272"/>
          </a:xfrm>
          <a:custGeom>
            <a:rect b="b" l="l" r="r" t="t"/>
            <a:pathLst>
              <a:path extrusionOk="0" h="39" w="1">
                <a:moveTo>
                  <a:pt x="1" y="38"/>
                </a:moveTo>
                <a:lnTo>
                  <a:pt x="1" y="38"/>
                </a:lnTo>
                <a:lnTo>
                  <a:pt x="1" y="38"/>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13"/>
          <p:cNvSpPr/>
          <p:nvPr/>
        </p:nvSpPr>
        <p:spPr>
          <a:xfrm>
            <a:off x="282216" y="2761567"/>
            <a:ext cx="323337" cy="71541"/>
          </a:xfrm>
          <a:custGeom>
            <a:rect b="b" l="l" r="r" t="t"/>
            <a:pathLst>
              <a:path extrusionOk="0" h="2194" w="10322">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13"/>
          <p:cNvSpPr/>
          <p:nvPr/>
        </p:nvSpPr>
        <p:spPr>
          <a:xfrm>
            <a:off x="546317" y="3083338"/>
            <a:ext cx="79378" cy="131963"/>
          </a:xfrm>
          <a:custGeom>
            <a:rect b="b" l="l" r="r" t="t"/>
            <a:pathLst>
              <a:path extrusionOk="0" h="4047" w="2534">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3"/>
          <p:cNvSpPr/>
          <p:nvPr/>
        </p:nvSpPr>
        <p:spPr>
          <a:xfrm>
            <a:off x="281025" y="310798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3"/>
          <p:cNvSpPr/>
          <p:nvPr/>
        </p:nvSpPr>
        <p:spPr>
          <a:xfrm>
            <a:off x="304707" y="318937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13"/>
          <p:cNvSpPr/>
          <p:nvPr/>
        </p:nvSpPr>
        <p:spPr>
          <a:xfrm>
            <a:off x="605521" y="314868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13"/>
          <p:cNvSpPr/>
          <p:nvPr/>
        </p:nvSpPr>
        <p:spPr>
          <a:xfrm>
            <a:off x="282216" y="3119108"/>
            <a:ext cx="323337" cy="70302"/>
          </a:xfrm>
          <a:custGeom>
            <a:rect b="b" l="l" r="r" t="t"/>
            <a:pathLst>
              <a:path extrusionOk="0" h="2156" w="10322">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13"/>
          <p:cNvSpPr/>
          <p:nvPr/>
        </p:nvSpPr>
        <p:spPr>
          <a:xfrm>
            <a:off x="546317" y="3439640"/>
            <a:ext cx="79378" cy="131930"/>
          </a:xfrm>
          <a:custGeom>
            <a:rect b="b" l="l" r="r" t="t"/>
            <a:pathLst>
              <a:path extrusionOk="0" h="4046" w="2534">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3"/>
          <p:cNvSpPr/>
          <p:nvPr/>
        </p:nvSpPr>
        <p:spPr>
          <a:xfrm>
            <a:off x="281025" y="3465498"/>
            <a:ext cx="324527" cy="81421"/>
          </a:xfrm>
          <a:custGeom>
            <a:rect b="b" l="l" r="r" t="t"/>
            <a:pathLst>
              <a:path extrusionOk="0" h="2497" w="1036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3"/>
          <p:cNvSpPr/>
          <p:nvPr/>
        </p:nvSpPr>
        <p:spPr>
          <a:xfrm>
            <a:off x="304707" y="35468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3"/>
          <p:cNvSpPr/>
          <p:nvPr/>
        </p:nvSpPr>
        <p:spPr>
          <a:xfrm>
            <a:off x="605521" y="350495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3"/>
          <p:cNvSpPr/>
          <p:nvPr/>
        </p:nvSpPr>
        <p:spPr>
          <a:xfrm>
            <a:off x="282216" y="3475378"/>
            <a:ext cx="323337" cy="71541"/>
          </a:xfrm>
          <a:custGeom>
            <a:rect b="b" l="l" r="r" t="t"/>
            <a:pathLst>
              <a:path extrusionOk="0" h="2194" w="10322">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3"/>
          <p:cNvSpPr/>
          <p:nvPr/>
        </p:nvSpPr>
        <p:spPr>
          <a:xfrm>
            <a:off x="546317" y="3795909"/>
            <a:ext cx="79378" cy="133169"/>
          </a:xfrm>
          <a:custGeom>
            <a:rect b="b" l="l" r="r" t="t"/>
            <a:pathLst>
              <a:path extrusionOk="0" h="4084" w="2534">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13"/>
          <p:cNvSpPr/>
          <p:nvPr/>
        </p:nvSpPr>
        <p:spPr>
          <a:xfrm>
            <a:off x="281025" y="3821800"/>
            <a:ext cx="324527" cy="81388"/>
          </a:xfrm>
          <a:custGeom>
            <a:rect b="b" l="l" r="r" t="t"/>
            <a:pathLst>
              <a:path extrusionOk="0" h="2496" w="1036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3"/>
          <p:cNvSpPr/>
          <p:nvPr/>
        </p:nvSpPr>
        <p:spPr>
          <a:xfrm>
            <a:off x="304707" y="3903155"/>
            <a:ext cx="32014" cy="33"/>
          </a:xfrm>
          <a:custGeom>
            <a:rect b="b" l="l" r="r" t="t"/>
            <a:pathLst>
              <a:path extrusionOk="0" h="1" w="1022">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3"/>
          <p:cNvSpPr/>
          <p:nvPr/>
        </p:nvSpPr>
        <p:spPr>
          <a:xfrm>
            <a:off x="605521" y="38624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3"/>
          <p:cNvSpPr/>
          <p:nvPr/>
        </p:nvSpPr>
        <p:spPr>
          <a:xfrm>
            <a:off x="282216" y="3832886"/>
            <a:ext cx="323337" cy="70302"/>
          </a:xfrm>
          <a:custGeom>
            <a:rect b="b" l="l" r="r" t="t"/>
            <a:pathLst>
              <a:path extrusionOk="0" h="2156" w="10322">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3"/>
          <p:cNvSpPr/>
          <p:nvPr/>
        </p:nvSpPr>
        <p:spPr>
          <a:xfrm>
            <a:off x="546317" y="415341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3"/>
          <p:cNvSpPr/>
          <p:nvPr/>
        </p:nvSpPr>
        <p:spPr>
          <a:xfrm>
            <a:off x="281025" y="4178069"/>
            <a:ext cx="324527" cy="82627"/>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3"/>
          <p:cNvSpPr/>
          <p:nvPr/>
        </p:nvSpPr>
        <p:spPr>
          <a:xfrm>
            <a:off x="304707" y="4260664"/>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3"/>
          <p:cNvSpPr/>
          <p:nvPr/>
        </p:nvSpPr>
        <p:spPr>
          <a:xfrm>
            <a:off x="605521" y="421876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3"/>
          <p:cNvSpPr/>
          <p:nvPr/>
        </p:nvSpPr>
        <p:spPr>
          <a:xfrm>
            <a:off x="282216" y="4189188"/>
            <a:ext cx="323337" cy="71508"/>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3"/>
          <p:cNvSpPr/>
          <p:nvPr/>
        </p:nvSpPr>
        <p:spPr>
          <a:xfrm>
            <a:off x="282216" y="977708"/>
            <a:ext cx="323337" cy="71541"/>
          </a:xfrm>
          <a:custGeom>
            <a:rect b="b" l="l" r="r" t="t"/>
            <a:pathLst>
              <a:path extrusionOk="0" h="2194" w="10322">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3"/>
          <p:cNvSpPr/>
          <p:nvPr/>
        </p:nvSpPr>
        <p:spPr>
          <a:xfrm>
            <a:off x="228900" y="135685"/>
            <a:ext cx="794715" cy="68671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54" name="Google Shape;954;p13"/>
          <p:cNvGrpSpPr/>
          <p:nvPr/>
        </p:nvGrpSpPr>
        <p:grpSpPr>
          <a:xfrm>
            <a:off x="1063250" y="831175"/>
            <a:ext cx="444275" cy="398525"/>
            <a:chOff x="2495125" y="2142250"/>
            <a:chExt cx="444275" cy="398525"/>
          </a:xfrm>
        </p:grpSpPr>
        <p:sp>
          <p:nvSpPr>
            <p:cNvPr id="955" name="Google Shape;955;p13"/>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3"/>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7" name="Google Shape;957;p13"/>
          <p:cNvGrpSpPr/>
          <p:nvPr/>
        </p:nvGrpSpPr>
        <p:grpSpPr>
          <a:xfrm>
            <a:off x="7814250" y="4463750"/>
            <a:ext cx="291375" cy="281375"/>
            <a:chOff x="3243875" y="2372825"/>
            <a:chExt cx="291375" cy="281375"/>
          </a:xfrm>
        </p:grpSpPr>
        <p:sp>
          <p:nvSpPr>
            <p:cNvPr id="958" name="Google Shape;958;p13"/>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3"/>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13"/>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13"/>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13"/>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13"/>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13"/>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13"/>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13"/>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13"/>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8" name="Google Shape;968;p13"/>
          <p:cNvGrpSpPr/>
          <p:nvPr/>
        </p:nvGrpSpPr>
        <p:grpSpPr>
          <a:xfrm>
            <a:off x="7553550" y="700850"/>
            <a:ext cx="166675" cy="168575"/>
            <a:chOff x="4954425" y="2036375"/>
            <a:chExt cx="166675" cy="168575"/>
          </a:xfrm>
        </p:grpSpPr>
        <p:sp>
          <p:nvSpPr>
            <p:cNvPr id="969" name="Google Shape;969;p13"/>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13"/>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1" name="Google Shape;971;p13"/>
          <p:cNvSpPr/>
          <p:nvPr/>
        </p:nvSpPr>
        <p:spPr>
          <a:xfrm>
            <a:off x="1877550" y="539050"/>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13"/>
          <p:cNvSpPr/>
          <p:nvPr/>
        </p:nvSpPr>
        <p:spPr>
          <a:xfrm>
            <a:off x="8218500" y="4065000"/>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10_1_1_1_1_1_1">
    <p:spTree>
      <p:nvGrpSpPr>
        <p:cNvPr id="973" name="Shape 973"/>
        <p:cNvGrpSpPr/>
        <p:nvPr/>
      </p:nvGrpSpPr>
      <p:grpSpPr>
        <a:xfrm>
          <a:off x="0" y="0"/>
          <a:ext cx="0" cy="0"/>
          <a:chOff x="0" y="0"/>
          <a:chExt cx="0" cy="0"/>
        </a:xfrm>
      </p:grpSpPr>
      <p:grpSp>
        <p:nvGrpSpPr>
          <p:cNvPr id="974" name="Google Shape;974;p14"/>
          <p:cNvGrpSpPr/>
          <p:nvPr/>
        </p:nvGrpSpPr>
        <p:grpSpPr>
          <a:xfrm>
            <a:off x="395894" y="219519"/>
            <a:ext cx="8518865" cy="4788281"/>
            <a:chOff x="395894" y="219519"/>
            <a:chExt cx="8518865" cy="4788281"/>
          </a:xfrm>
        </p:grpSpPr>
        <p:sp>
          <p:nvSpPr>
            <p:cNvPr id="975" name="Google Shape;975;p14"/>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76" name="Google Shape;976;p14"/>
            <p:cNvGrpSpPr/>
            <p:nvPr/>
          </p:nvGrpSpPr>
          <p:grpSpPr>
            <a:xfrm>
              <a:off x="8341543" y="2282008"/>
              <a:ext cx="569676" cy="380612"/>
              <a:chOff x="8341543" y="2282008"/>
              <a:chExt cx="569676" cy="380612"/>
            </a:xfrm>
          </p:grpSpPr>
          <p:sp>
            <p:nvSpPr>
              <p:cNvPr id="977" name="Google Shape;977;p1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1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9" name="Google Shape;979;p14"/>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80" name="Google Shape;980;p14"/>
            <p:cNvGrpSpPr/>
            <p:nvPr/>
          </p:nvGrpSpPr>
          <p:grpSpPr>
            <a:xfrm>
              <a:off x="8341543" y="1721094"/>
              <a:ext cx="569676" cy="380612"/>
              <a:chOff x="8341543" y="1721094"/>
              <a:chExt cx="569676" cy="380612"/>
            </a:xfrm>
          </p:grpSpPr>
          <p:sp>
            <p:nvSpPr>
              <p:cNvPr id="981" name="Google Shape;981;p14"/>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14"/>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3" name="Google Shape;983;p14"/>
            <p:cNvGrpSpPr/>
            <p:nvPr/>
          </p:nvGrpSpPr>
          <p:grpSpPr>
            <a:xfrm>
              <a:off x="8346273" y="1183592"/>
              <a:ext cx="568486" cy="388014"/>
              <a:chOff x="8346273" y="1183592"/>
              <a:chExt cx="568486" cy="388014"/>
            </a:xfrm>
          </p:grpSpPr>
          <p:sp>
            <p:nvSpPr>
              <p:cNvPr id="984" name="Google Shape;984;p14"/>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14"/>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6" name="Google Shape;986;p14"/>
            <p:cNvGrpSpPr/>
            <p:nvPr/>
          </p:nvGrpSpPr>
          <p:grpSpPr>
            <a:xfrm>
              <a:off x="8341543" y="606635"/>
              <a:ext cx="569676" cy="388014"/>
              <a:chOff x="8341543" y="606635"/>
              <a:chExt cx="569676" cy="388014"/>
            </a:xfrm>
          </p:grpSpPr>
          <p:sp>
            <p:nvSpPr>
              <p:cNvPr id="987" name="Google Shape;987;p14"/>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14"/>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9" name="Google Shape;989;p14"/>
            <p:cNvGrpSpPr/>
            <p:nvPr/>
          </p:nvGrpSpPr>
          <p:grpSpPr>
            <a:xfrm>
              <a:off x="8341543" y="2842933"/>
              <a:ext cx="569676" cy="380612"/>
              <a:chOff x="8341543" y="2282008"/>
              <a:chExt cx="569676" cy="380612"/>
            </a:xfrm>
          </p:grpSpPr>
          <p:sp>
            <p:nvSpPr>
              <p:cNvPr id="990" name="Google Shape;990;p1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2" name="Google Shape;992;p14"/>
            <p:cNvGrpSpPr/>
            <p:nvPr/>
          </p:nvGrpSpPr>
          <p:grpSpPr>
            <a:xfrm>
              <a:off x="8341543" y="3403858"/>
              <a:ext cx="569676" cy="380612"/>
              <a:chOff x="8341543" y="2282008"/>
              <a:chExt cx="569676" cy="380612"/>
            </a:xfrm>
          </p:grpSpPr>
          <p:sp>
            <p:nvSpPr>
              <p:cNvPr id="993" name="Google Shape;993;p1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1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5" name="Google Shape;995;p14"/>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14"/>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7" name="Google Shape;997;p14"/>
          <p:cNvSpPr/>
          <p:nvPr/>
        </p:nvSpPr>
        <p:spPr>
          <a:xfrm>
            <a:off x="546317" y="94193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14"/>
          <p:cNvSpPr/>
          <p:nvPr/>
        </p:nvSpPr>
        <p:spPr>
          <a:xfrm>
            <a:off x="281025" y="966589"/>
            <a:ext cx="324527" cy="82660"/>
          </a:xfrm>
          <a:custGeom>
            <a:rect b="b" l="l" r="r" t="t"/>
            <a:pathLst>
              <a:path extrusionOk="0" h="2535"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4"/>
          <p:cNvSpPr/>
          <p:nvPr/>
        </p:nvSpPr>
        <p:spPr>
          <a:xfrm>
            <a:off x="304707" y="104921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4"/>
          <p:cNvSpPr/>
          <p:nvPr/>
        </p:nvSpPr>
        <p:spPr>
          <a:xfrm>
            <a:off x="605521" y="100728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4"/>
          <p:cNvSpPr/>
          <p:nvPr/>
        </p:nvSpPr>
        <p:spPr>
          <a:xfrm>
            <a:off x="546317" y="1298240"/>
            <a:ext cx="79378" cy="133169"/>
          </a:xfrm>
          <a:custGeom>
            <a:rect b="b" l="l" r="r" t="t"/>
            <a:pathLst>
              <a:path extrusionOk="0" h="4084" w="2534">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4"/>
          <p:cNvSpPr/>
          <p:nvPr/>
        </p:nvSpPr>
        <p:spPr>
          <a:xfrm>
            <a:off x="281025" y="1324130"/>
            <a:ext cx="324527" cy="81388"/>
          </a:xfrm>
          <a:custGeom>
            <a:rect b="b" l="l" r="r" t="t"/>
            <a:pathLst>
              <a:path extrusionOk="0" h="2496" w="1036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4"/>
          <p:cNvSpPr/>
          <p:nvPr/>
        </p:nvSpPr>
        <p:spPr>
          <a:xfrm>
            <a:off x="304707" y="14054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4"/>
          <p:cNvSpPr/>
          <p:nvPr/>
        </p:nvSpPr>
        <p:spPr>
          <a:xfrm>
            <a:off x="605521" y="136479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4"/>
          <p:cNvSpPr/>
          <p:nvPr/>
        </p:nvSpPr>
        <p:spPr>
          <a:xfrm>
            <a:off x="282216" y="1335217"/>
            <a:ext cx="323337" cy="70302"/>
          </a:xfrm>
          <a:custGeom>
            <a:rect b="b" l="l" r="r" t="t"/>
            <a:pathLst>
              <a:path extrusionOk="0" h="2156" w="10322">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4"/>
          <p:cNvSpPr/>
          <p:nvPr/>
        </p:nvSpPr>
        <p:spPr>
          <a:xfrm>
            <a:off x="546317" y="1655749"/>
            <a:ext cx="79378" cy="131930"/>
          </a:xfrm>
          <a:custGeom>
            <a:rect b="b" l="l" r="r" t="t"/>
            <a:pathLst>
              <a:path extrusionOk="0" h="4046" w="2534">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4"/>
          <p:cNvSpPr/>
          <p:nvPr/>
        </p:nvSpPr>
        <p:spPr>
          <a:xfrm>
            <a:off x="281025" y="1680400"/>
            <a:ext cx="324527" cy="82627"/>
          </a:xfrm>
          <a:custGeom>
            <a:rect b="b" l="l" r="r" t="t"/>
            <a:pathLst>
              <a:path extrusionOk="0" h="2534" w="1036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4"/>
          <p:cNvSpPr/>
          <p:nvPr/>
        </p:nvSpPr>
        <p:spPr>
          <a:xfrm>
            <a:off x="304707" y="1761756"/>
            <a:ext cx="32014" cy="1272"/>
          </a:xfrm>
          <a:custGeom>
            <a:rect b="b" l="l" r="r" t="t"/>
            <a:pathLst>
              <a:path extrusionOk="0" h="39" w="1022">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14"/>
          <p:cNvSpPr/>
          <p:nvPr/>
        </p:nvSpPr>
        <p:spPr>
          <a:xfrm>
            <a:off x="605521" y="17210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14"/>
          <p:cNvSpPr/>
          <p:nvPr/>
        </p:nvSpPr>
        <p:spPr>
          <a:xfrm>
            <a:off x="282216" y="1691487"/>
            <a:ext cx="323337" cy="71541"/>
          </a:xfrm>
          <a:custGeom>
            <a:rect b="b" l="l" r="r" t="t"/>
            <a:pathLst>
              <a:path extrusionOk="0" h="2194" w="10322">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14"/>
          <p:cNvSpPr/>
          <p:nvPr/>
        </p:nvSpPr>
        <p:spPr>
          <a:xfrm>
            <a:off x="546317" y="2012018"/>
            <a:ext cx="79378" cy="133202"/>
          </a:xfrm>
          <a:custGeom>
            <a:rect b="b" l="l" r="r" t="t"/>
            <a:pathLst>
              <a:path extrusionOk="0" h="4085" w="2534">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14"/>
          <p:cNvSpPr/>
          <p:nvPr/>
        </p:nvSpPr>
        <p:spPr>
          <a:xfrm>
            <a:off x="281025" y="203790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14"/>
          <p:cNvSpPr/>
          <p:nvPr/>
        </p:nvSpPr>
        <p:spPr>
          <a:xfrm>
            <a:off x="304707" y="211929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14"/>
          <p:cNvSpPr/>
          <p:nvPr/>
        </p:nvSpPr>
        <p:spPr>
          <a:xfrm>
            <a:off x="605521" y="2077364"/>
            <a:ext cx="31" cy="1272"/>
          </a:xfrm>
          <a:custGeom>
            <a:rect b="b" l="l" r="r" t="t"/>
            <a:pathLst>
              <a:path extrusionOk="0" h="39" w="1">
                <a:moveTo>
                  <a:pt x="1" y="38"/>
                </a:moveTo>
                <a:lnTo>
                  <a:pt x="1" y="38"/>
                </a:lnTo>
                <a:lnTo>
                  <a:pt x="1" y="38"/>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14"/>
          <p:cNvSpPr/>
          <p:nvPr/>
        </p:nvSpPr>
        <p:spPr>
          <a:xfrm>
            <a:off x="282216" y="2049028"/>
            <a:ext cx="323337" cy="70302"/>
          </a:xfrm>
          <a:custGeom>
            <a:rect b="b" l="l" r="r" t="t"/>
            <a:pathLst>
              <a:path extrusionOk="0" h="2156" w="10322">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14"/>
          <p:cNvSpPr/>
          <p:nvPr/>
        </p:nvSpPr>
        <p:spPr>
          <a:xfrm>
            <a:off x="546317" y="2369560"/>
            <a:ext cx="79378" cy="131930"/>
          </a:xfrm>
          <a:custGeom>
            <a:rect b="b" l="l" r="r" t="t"/>
            <a:pathLst>
              <a:path extrusionOk="0" h="4046" w="2534">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14"/>
          <p:cNvSpPr/>
          <p:nvPr/>
        </p:nvSpPr>
        <p:spPr>
          <a:xfrm>
            <a:off x="281025" y="2394211"/>
            <a:ext cx="324527" cy="81388"/>
          </a:xfrm>
          <a:custGeom>
            <a:rect b="b" l="l" r="r" t="t"/>
            <a:pathLst>
              <a:path extrusionOk="0" h="2496" w="1036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14"/>
          <p:cNvSpPr/>
          <p:nvPr/>
        </p:nvSpPr>
        <p:spPr>
          <a:xfrm>
            <a:off x="304707" y="247556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14"/>
          <p:cNvSpPr/>
          <p:nvPr/>
        </p:nvSpPr>
        <p:spPr>
          <a:xfrm>
            <a:off x="605521" y="243487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14"/>
          <p:cNvSpPr/>
          <p:nvPr/>
        </p:nvSpPr>
        <p:spPr>
          <a:xfrm>
            <a:off x="282216" y="2405297"/>
            <a:ext cx="323337" cy="70302"/>
          </a:xfrm>
          <a:custGeom>
            <a:rect b="b" l="l" r="r" t="t"/>
            <a:pathLst>
              <a:path extrusionOk="0" h="2156" w="10322">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14"/>
          <p:cNvSpPr/>
          <p:nvPr/>
        </p:nvSpPr>
        <p:spPr>
          <a:xfrm>
            <a:off x="546317" y="2725829"/>
            <a:ext cx="79378" cy="131930"/>
          </a:xfrm>
          <a:custGeom>
            <a:rect b="b" l="l" r="r" t="t"/>
            <a:pathLst>
              <a:path extrusionOk="0" h="4046" w="2534">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14"/>
          <p:cNvSpPr/>
          <p:nvPr/>
        </p:nvSpPr>
        <p:spPr>
          <a:xfrm>
            <a:off x="281025" y="2751719"/>
            <a:ext cx="324527" cy="81388"/>
          </a:xfrm>
          <a:custGeom>
            <a:rect b="b" l="l" r="r" t="t"/>
            <a:pathLst>
              <a:path extrusionOk="0" h="2496" w="1036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4"/>
          <p:cNvSpPr/>
          <p:nvPr/>
        </p:nvSpPr>
        <p:spPr>
          <a:xfrm>
            <a:off x="304707" y="2833075"/>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4"/>
          <p:cNvSpPr/>
          <p:nvPr/>
        </p:nvSpPr>
        <p:spPr>
          <a:xfrm>
            <a:off x="605521" y="2791174"/>
            <a:ext cx="31" cy="1272"/>
          </a:xfrm>
          <a:custGeom>
            <a:rect b="b" l="l" r="r" t="t"/>
            <a:pathLst>
              <a:path extrusionOk="0" h="39" w="1">
                <a:moveTo>
                  <a:pt x="1" y="38"/>
                </a:moveTo>
                <a:lnTo>
                  <a:pt x="1" y="38"/>
                </a:lnTo>
                <a:lnTo>
                  <a:pt x="1" y="38"/>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4"/>
          <p:cNvSpPr/>
          <p:nvPr/>
        </p:nvSpPr>
        <p:spPr>
          <a:xfrm>
            <a:off x="282216" y="2761567"/>
            <a:ext cx="323337" cy="71541"/>
          </a:xfrm>
          <a:custGeom>
            <a:rect b="b" l="l" r="r" t="t"/>
            <a:pathLst>
              <a:path extrusionOk="0" h="2194" w="10322">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4"/>
          <p:cNvSpPr/>
          <p:nvPr/>
        </p:nvSpPr>
        <p:spPr>
          <a:xfrm>
            <a:off x="546317" y="3083338"/>
            <a:ext cx="79378" cy="131963"/>
          </a:xfrm>
          <a:custGeom>
            <a:rect b="b" l="l" r="r" t="t"/>
            <a:pathLst>
              <a:path extrusionOk="0" h="4047" w="2534">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4"/>
          <p:cNvSpPr/>
          <p:nvPr/>
        </p:nvSpPr>
        <p:spPr>
          <a:xfrm>
            <a:off x="281025" y="310798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4"/>
          <p:cNvSpPr/>
          <p:nvPr/>
        </p:nvSpPr>
        <p:spPr>
          <a:xfrm>
            <a:off x="304707" y="318937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14"/>
          <p:cNvSpPr/>
          <p:nvPr/>
        </p:nvSpPr>
        <p:spPr>
          <a:xfrm>
            <a:off x="605521" y="314868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4"/>
          <p:cNvSpPr/>
          <p:nvPr/>
        </p:nvSpPr>
        <p:spPr>
          <a:xfrm>
            <a:off x="282216" y="3119108"/>
            <a:ext cx="323337" cy="70302"/>
          </a:xfrm>
          <a:custGeom>
            <a:rect b="b" l="l" r="r" t="t"/>
            <a:pathLst>
              <a:path extrusionOk="0" h="2156" w="10322">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4"/>
          <p:cNvSpPr/>
          <p:nvPr/>
        </p:nvSpPr>
        <p:spPr>
          <a:xfrm>
            <a:off x="546317" y="3439640"/>
            <a:ext cx="79378" cy="131930"/>
          </a:xfrm>
          <a:custGeom>
            <a:rect b="b" l="l" r="r" t="t"/>
            <a:pathLst>
              <a:path extrusionOk="0" h="4046" w="2534">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14"/>
          <p:cNvSpPr/>
          <p:nvPr/>
        </p:nvSpPr>
        <p:spPr>
          <a:xfrm>
            <a:off x="281025" y="3465498"/>
            <a:ext cx="324527" cy="81421"/>
          </a:xfrm>
          <a:custGeom>
            <a:rect b="b" l="l" r="r" t="t"/>
            <a:pathLst>
              <a:path extrusionOk="0" h="2497" w="1036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4"/>
          <p:cNvSpPr/>
          <p:nvPr/>
        </p:nvSpPr>
        <p:spPr>
          <a:xfrm>
            <a:off x="304707" y="35468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4"/>
          <p:cNvSpPr/>
          <p:nvPr/>
        </p:nvSpPr>
        <p:spPr>
          <a:xfrm>
            <a:off x="605521" y="350495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4"/>
          <p:cNvSpPr/>
          <p:nvPr/>
        </p:nvSpPr>
        <p:spPr>
          <a:xfrm>
            <a:off x="282216" y="3475378"/>
            <a:ext cx="323337" cy="71541"/>
          </a:xfrm>
          <a:custGeom>
            <a:rect b="b" l="l" r="r" t="t"/>
            <a:pathLst>
              <a:path extrusionOk="0" h="2194" w="10322">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4"/>
          <p:cNvSpPr/>
          <p:nvPr/>
        </p:nvSpPr>
        <p:spPr>
          <a:xfrm>
            <a:off x="546317" y="3795909"/>
            <a:ext cx="79378" cy="133169"/>
          </a:xfrm>
          <a:custGeom>
            <a:rect b="b" l="l" r="r" t="t"/>
            <a:pathLst>
              <a:path extrusionOk="0" h="4084" w="2534">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4"/>
          <p:cNvSpPr/>
          <p:nvPr/>
        </p:nvSpPr>
        <p:spPr>
          <a:xfrm>
            <a:off x="281025" y="3821800"/>
            <a:ext cx="324527" cy="81388"/>
          </a:xfrm>
          <a:custGeom>
            <a:rect b="b" l="l" r="r" t="t"/>
            <a:pathLst>
              <a:path extrusionOk="0" h="2496" w="1036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4"/>
          <p:cNvSpPr/>
          <p:nvPr/>
        </p:nvSpPr>
        <p:spPr>
          <a:xfrm>
            <a:off x="304707" y="3903155"/>
            <a:ext cx="32014" cy="33"/>
          </a:xfrm>
          <a:custGeom>
            <a:rect b="b" l="l" r="r" t="t"/>
            <a:pathLst>
              <a:path extrusionOk="0" h="1" w="1022">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4"/>
          <p:cNvSpPr/>
          <p:nvPr/>
        </p:nvSpPr>
        <p:spPr>
          <a:xfrm>
            <a:off x="605521" y="38624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4"/>
          <p:cNvSpPr/>
          <p:nvPr/>
        </p:nvSpPr>
        <p:spPr>
          <a:xfrm>
            <a:off x="282216" y="3832886"/>
            <a:ext cx="323337" cy="70302"/>
          </a:xfrm>
          <a:custGeom>
            <a:rect b="b" l="l" r="r" t="t"/>
            <a:pathLst>
              <a:path extrusionOk="0" h="2156" w="10322">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14"/>
          <p:cNvSpPr/>
          <p:nvPr/>
        </p:nvSpPr>
        <p:spPr>
          <a:xfrm>
            <a:off x="546317" y="415341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14"/>
          <p:cNvSpPr/>
          <p:nvPr/>
        </p:nvSpPr>
        <p:spPr>
          <a:xfrm>
            <a:off x="281025" y="4178069"/>
            <a:ext cx="324527" cy="82627"/>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14"/>
          <p:cNvSpPr/>
          <p:nvPr/>
        </p:nvSpPr>
        <p:spPr>
          <a:xfrm>
            <a:off x="304707" y="4260664"/>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4"/>
          <p:cNvSpPr/>
          <p:nvPr/>
        </p:nvSpPr>
        <p:spPr>
          <a:xfrm>
            <a:off x="605521" y="421876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14"/>
          <p:cNvSpPr/>
          <p:nvPr/>
        </p:nvSpPr>
        <p:spPr>
          <a:xfrm>
            <a:off x="282216" y="4189188"/>
            <a:ext cx="323337" cy="71508"/>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4"/>
          <p:cNvSpPr/>
          <p:nvPr/>
        </p:nvSpPr>
        <p:spPr>
          <a:xfrm>
            <a:off x="282216" y="977708"/>
            <a:ext cx="323337" cy="71541"/>
          </a:xfrm>
          <a:custGeom>
            <a:rect b="b" l="l" r="r" t="t"/>
            <a:pathLst>
              <a:path extrusionOk="0" h="2194" w="10322">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7" name="Google Shape;1047;p14"/>
          <p:cNvGrpSpPr/>
          <p:nvPr/>
        </p:nvGrpSpPr>
        <p:grpSpPr>
          <a:xfrm>
            <a:off x="7658900" y="2949438"/>
            <a:ext cx="444275" cy="398525"/>
            <a:chOff x="2495125" y="2142250"/>
            <a:chExt cx="444275" cy="398525"/>
          </a:xfrm>
        </p:grpSpPr>
        <p:sp>
          <p:nvSpPr>
            <p:cNvPr id="1048" name="Google Shape;1048;p14"/>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14"/>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0" name="Google Shape;1050;p14"/>
          <p:cNvGrpSpPr/>
          <p:nvPr/>
        </p:nvGrpSpPr>
        <p:grpSpPr>
          <a:xfrm>
            <a:off x="1018050" y="1506975"/>
            <a:ext cx="291375" cy="281375"/>
            <a:chOff x="3243875" y="2372825"/>
            <a:chExt cx="291375" cy="281375"/>
          </a:xfrm>
        </p:grpSpPr>
        <p:sp>
          <p:nvSpPr>
            <p:cNvPr id="1051" name="Google Shape;1051;p14"/>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4"/>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4"/>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4"/>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4"/>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4"/>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4"/>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4"/>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4"/>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4"/>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1" name="Google Shape;1061;p14"/>
          <p:cNvGrpSpPr/>
          <p:nvPr/>
        </p:nvGrpSpPr>
        <p:grpSpPr>
          <a:xfrm>
            <a:off x="2071475" y="615963"/>
            <a:ext cx="166675" cy="168575"/>
            <a:chOff x="4954425" y="2036375"/>
            <a:chExt cx="166675" cy="168575"/>
          </a:xfrm>
        </p:grpSpPr>
        <p:sp>
          <p:nvSpPr>
            <p:cNvPr id="1062" name="Google Shape;1062;p14"/>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4"/>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4" name="Google Shape;1064;p14"/>
          <p:cNvSpPr/>
          <p:nvPr/>
        </p:nvSpPr>
        <p:spPr>
          <a:xfrm>
            <a:off x="7006975" y="659650"/>
            <a:ext cx="119125" cy="81200"/>
          </a:xfrm>
          <a:custGeom>
            <a:rect b="b" l="l" r="r" t="t"/>
            <a:pathLst>
              <a:path extrusionOk="0" h="3248" w="4765">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4"/>
          <p:cNvSpPr/>
          <p:nvPr/>
        </p:nvSpPr>
        <p:spPr>
          <a:xfrm>
            <a:off x="1821125" y="1284625"/>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4"/>
          <p:cNvSpPr/>
          <p:nvPr/>
        </p:nvSpPr>
        <p:spPr>
          <a:xfrm>
            <a:off x="1018050" y="1000650"/>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4"/>
          <p:cNvSpPr/>
          <p:nvPr/>
        </p:nvSpPr>
        <p:spPr>
          <a:xfrm>
            <a:off x="7527700" y="4181913"/>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4"/>
          <p:cNvSpPr/>
          <p:nvPr/>
        </p:nvSpPr>
        <p:spPr>
          <a:xfrm>
            <a:off x="1104175" y="3709075"/>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9" name="Google Shape;1069;p14"/>
          <p:cNvGrpSpPr/>
          <p:nvPr/>
        </p:nvGrpSpPr>
        <p:grpSpPr>
          <a:xfrm>
            <a:off x="1529750" y="4285375"/>
            <a:ext cx="291375" cy="281375"/>
            <a:chOff x="3243875" y="2372825"/>
            <a:chExt cx="291375" cy="281375"/>
          </a:xfrm>
        </p:grpSpPr>
        <p:sp>
          <p:nvSpPr>
            <p:cNvPr id="1070" name="Google Shape;1070;p14"/>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14"/>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4"/>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4"/>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4"/>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4"/>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4"/>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4"/>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14"/>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4"/>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0" name="Google Shape;1080;p14"/>
          <p:cNvGrpSpPr/>
          <p:nvPr/>
        </p:nvGrpSpPr>
        <p:grpSpPr>
          <a:xfrm>
            <a:off x="1254238" y="2592525"/>
            <a:ext cx="444275" cy="398525"/>
            <a:chOff x="2495125" y="2142250"/>
            <a:chExt cx="444275" cy="398525"/>
          </a:xfrm>
        </p:grpSpPr>
        <p:sp>
          <p:nvSpPr>
            <p:cNvPr id="1081" name="Google Shape;1081;p14"/>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4"/>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3" name="Google Shape;1083;p14"/>
          <p:cNvGrpSpPr/>
          <p:nvPr/>
        </p:nvGrpSpPr>
        <p:grpSpPr>
          <a:xfrm>
            <a:off x="6975800" y="4368950"/>
            <a:ext cx="291375" cy="281375"/>
            <a:chOff x="3243875" y="2372825"/>
            <a:chExt cx="291375" cy="281375"/>
          </a:xfrm>
        </p:grpSpPr>
        <p:sp>
          <p:nvSpPr>
            <p:cNvPr id="1084" name="Google Shape;1084;p14"/>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4"/>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14"/>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14"/>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4"/>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4"/>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14"/>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4"/>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4"/>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4"/>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4" name="Google Shape;1094;p14"/>
          <p:cNvGrpSpPr/>
          <p:nvPr/>
        </p:nvGrpSpPr>
        <p:grpSpPr>
          <a:xfrm>
            <a:off x="7185250" y="2202150"/>
            <a:ext cx="166675" cy="168575"/>
            <a:chOff x="4954425" y="2036375"/>
            <a:chExt cx="166675" cy="168575"/>
          </a:xfrm>
        </p:grpSpPr>
        <p:sp>
          <p:nvSpPr>
            <p:cNvPr id="1095" name="Google Shape;1095;p14"/>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4"/>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7" name="Google Shape;1097;p14"/>
          <p:cNvGrpSpPr/>
          <p:nvPr/>
        </p:nvGrpSpPr>
        <p:grpSpPr>
          <a:xfrm>
            <a:off x="7658888" y="1125963"/>
            <a:ext cx="444275" cy="398525"/>
            <a:chOff x="2495125" y="2142250"/>
            <a:chExt cx="444275" cy="398525"/>
          </a:xfrm>
        </p:grpSpPr>
        <p:sp>
          <p:nvSpPr>
            <p:cNvPr id="1098" name="Google Shape;1098;p14"/>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4"/>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3" name="Shape 133"/>
        <p:cNvGrpSpPr/>
        <p:nvPr/>
      </p:nvGrpSpPr>
      <p:grpSpPr>
        <a:xfrm>
          <a:off x="0" y="0"/>
          <a:ext cx="0" cy="0"/>
          <a:chOff x="0" y="0"/>
          <a:chExt cx="0" cy="0"/>
        </a:xfrm>
      </p:grpSpPr>
      <p:sp>
        <p:nvSpPr>
          <p:cNvPr id="134" name="Google Shape;134;p3"/>
          <p:cNvSpPr/>
          <p:nvPr/>
        </p:nvSpPr>
        <p:spPr>
          <a:xfrm>
            <a:off x="395925" y="291324"/>
            <a:ext cx="8336062"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 name="Google Shape;140;p3"/>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 name="Google Shape;156;p3"/>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8" name="Google Shape;158;p3"/>
          <p:cNvSpPr/>
          <p:nvPr/>
        </p:nvSpPr>
        <p:spPr>
          <a:xfrm>
            <a:off x="546317" y="94193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281025" y="966589"/>
            <a:ext cx="324527" cy="82660"/>
          </a:xfrm>
          <a:custGeom>
            <a:rect b="b" l="l" r="r" t="t"/>
            <a:pathLst>
              <a:path extrusionOk="0" h="2535"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a:off x="304707" y="104921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
          <p:cNvSpPr/>
          <p:nvPr/>
        </p:nvSpPr>
        <p:spPr>
          <a:xfrm>
            <a:off x="605521" y="100728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546317" y="1298240"/>
            <a:ext cx="79378" cy="133169"/>
          </a:xfrm>
          <a:custGeom>
            <a:rect b="b" l="l" r="r" t="t"/>
            <a:pathLst>
              <a:path extrusionOk="0" h="4084" w="2534">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
          <p:cNvSpPr/>
          <p:nvPr/>
        </p:nvSpPr>
        <p:spPr>
          <a:xfrm>
            <a:off x="281025" y="1324130"/>
            <a:ext cx="324527" cy="81388"/>
          </a:xfrm>
          <a:custGeom>
            <a:rect b="b" l="l" r="r" t="t"/>
            <a:pathLst>
              <a:path extrusionOk="0" h="2496" w="1036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304707" y="14054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
          <p:cNvSpPr/>
          <p:nvPr/>
        </p:nvSpPr>
        <p:spPr>
          <a:xfrm>
            <a:off x="605521" y="136479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
          <p:cNvSpPr/>
          <p:nvPr/>
        </p:nvSpPr>
        <p:spPr>
          <a:xfrm>
            <a:off x="282216" y="1335217"/>
            <a:ext cx="323337" cy="70302"/>
          </a:xfrm>
          <a:custGeom>
            <a:rect b="b" l="l" r="r" t="t"/>
            <a:pathLst>
              <a:path extrusionOk="0" h="2156" w="10322">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
          <p:cNvSpPr/>
          <p:nvPr/>
        </p:nvSpPr>
        <p:spPr>
          <a:xfrm>
            <a:off x="546317" y="1655749"/>
            <a:ext cx="79378" cy="131930"/>
          </a:xfrm>
          <a:custGeom>
            <a:rect b="b" l="l" r="r" t="t"/>
            <a:pathLst>
              <a:path extrusionOk="0" h="4046" w="2534">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
          <p:cNvSpPr/>
          <p:nvPr/>
        </p:nvSpPr>
        <p:spPr>
          <a:xfrm>
            <a:off x="281025" y="1680400"/>
            <a:ext cx="324527" cy="82627"/>
          </a:xfrm>
          <a:custGeom>
            <a:rect b="b" l="l" r="r" t="t"/>
            <a:pathLst>
              <a:path extrusionOk="0" h="2534" w="1036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
          <p:cNvSpPr/>
          <p:nvPr/>
        </p:nvSpPr>
        <p:spPr>
          <a:xfrm>
            <a:off x="304707" y="1761756"/>
            <a:ext cx="32014" cy="1272"/>
          </a:xfrm>
          <a:custGeom>
            <a:rect b="b" l="l" r="r" t="t"/>
            <a:pathLst>
              <a:path extrusionOk="0" h="39" w="1022">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
          <p:cNvSpPr/>
          <p:nvPr/>
        </p:nvSpPr>
        <p:spPr>
          <a:xfrm>
            <a:off x="605521" y="17210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
          <p:cNvSpPr/>
          <p:nvPr/>
        </p:nvSpPr>
        <p:spPr>
          <a:xfrm>
            <a:off x="282216" y="1691487"/>
            <a:ext cx="323337" cy="71541"/>
          </a:xfrm>
          <a:custGeom>
            <a:rect b="b" l="l" r="r" t="t"/>
            <a:pathLst>
              <a:path extrusionOk="0" h="2194" w="10322">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
          <p:cNvSpPr/>
          <p:nvPr/>
        </p:nvSpPr>
        <p:spPr>
          <a:xfrm>
            <a:off x="546317" y="2012018"/>
            <a:ext cx="79378" cy="133202"/>
          </a:xfrm>
          <a:custGeom>
            <a:rect b="b" l="l" r="r" t="t"/>
            <a:pathLst>
              <a:path extrusionOk="0" h="4085" w="2534">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3"/>
          <p:cNvSpPr/>
          <p:nvPr/>
        </p:nvSpPr>
        <p:spPr>
          <a:xfrm>
            <a:off x="281025" y="203790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3"/>
          <p:cNvSpPr/>
          <p:nvPr/>
        </p:nvSpPr>
        <p:spPr>
          <a:xfrm>
            <a:off x="304707" y="211929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3"/>
          <p:cNvSpPr/>
          <p:nvPr/>
        </p:nvSpPr>
        <p:spPr>
          <a:xfrm>
            <a:off x="605521" y="2077364"/>
            <a:ext cx="31" cy="1272"/>
          </a:xfrm>
          <a:custGeom>
            <a:rect b="b" l="l" r="r" t="t"/>
            <a:pathLst>
              <a:path extrusionOk="0" h="39" w="1">
                <a:moveTo>
                  <a:pt x="1" y="38"/>
                </a:moveTo>
                <a:lnTo>
                  <a:pt x="1" y="38"/>
                </a:lnTo>
                <a:lnTo>
                  <a:pt x="1" y="38"/>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
          <p:cNvSpPr/>
          <p:nvPr/>
        </p:nvSpPr>
        <p:spPr>
          <a:xfrm>
            <a:off x="282216" y="2049028"/>
            <a:ext cx="323337" cy="70302"/>
          </a:xfrm>
          <a:custGeom>
            <a:rect b="b" l="l" r="r" t="t"/>
            <a:pathLst>
              <a:path extrusionOk="0" h="2156" w="10322">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
          <p:cNvSpPr/>
          <p:nvPr/>
        </p:nvSpPr>
        <p:spPr>
          <a:xfrm>
            <a:off x="546317" y="2369560"/>
            <a:ext cx="79378" cy="131930"/>
          </a:xfrm>
          <a:custGeom>
            <a:rect b="b" l="l" r="r" t="t"/>
            <a:pathLst>
              <a:path extrusionOk="0" h="4046" w="2534">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
          <p:cNvSpPr/>
          <p:nvPr/>
        </p:nvSpPr>
        <p:spPr>
          <a:xfrm>
            <a:off x="281025" y="2394211"/>
            <a:ext cx="324527" cy="81388"/>
          </a:xfrm>
          <a:custGeom>
            <a:rect b="b" l="l" r="r" t="t"/>
            <a:pathLst>
              <a:path extrusionOk="0" h="2496" w="1036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
          <p:cNvSpPr/>
          <p:nvPr/>
        </p:nvSpPr>
        <p:spPr>
          <a:xfrm>
            <a:off x="304707" y="247556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
          <p:cNvSpPr/>
          <p:nvPr/>
        </p:nvSpPr>
        <p:spPr>
          <a:xfrm>
            <a:off x="605521" y="243487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
          <p:cNvSpPr/>
          <p:nvPr/>
        </p:nvSpPr>
        <p:spPr>
          <a:xfrm>
            <a:off x="282216" y="2405297"/>
            <a:ext cx="323337" cy="70302"/>
          </a:xfrm>
          <a:custGeom>
            <a:rect b="b" l="l" r="r" t="t"/>
            <a:pathLst>
              <a:path extrusionOk="0" h="2156" w="10322">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
          <p:cNvSpPr/>
          <p:nvPr/>
        </p:nvSpPr>
        <p:spPr>
          <a:xfrm>
            <a:off x="546317" y="2725829"/>
            <a:ext cx="79378" cy="131930"/>
          </a:xfrm>
          <a:custGeom>
            <a:rect b="b" l="l" r="r" t="t"/>
            <a:pathLst>
              <a:path extrusionOk="0" h="4046" w="2534">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
          <p:cNvSpPr/>
          <p:nvPr/>
        </p:nvSpPr>
        <p:spPr>
          <a:xfrm>
            <a:off x="281025" y="2751719"/>
            <a:ext cx="324527" cy="81388"/>
          </a:xfrm>
          <a:custGeom>
            <a:rect b="b" l="l" r="r" t="t"/>
            <a:pathLst>
              <a:path extrusionOk="0" h="2496" w="1036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
          <p:cNvSpPr/>
          <p:nvPr/>
        </p:nvSpPr>
        <p:spPr>
          <a:xfrm>
            <a:off x="304707" y="2833075"/>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
          <p:cNvSpPr/>
          <p:nvPr/>
        </p:nvSpPr>
        <p:spPr>
          <a:xfrm>
            <a:off x="605521" y="2791174"/>
            <a:ext cx="31" cy="1272"/>
          </a:xfrm>
          <a:custGeom>
            <a:rect b="b" l="l" r="r" t="t"/>
            <a:pathLst>
              <a:path extrusionOk="0" h="39" w="1">
                <a:moveTo>
                  <a:pt x="1" y="38"/>
                </a:moveTo>
                <a:lnTo>
                  <a:pt x="1" y="38"/>
                </a:lnTo>
                <a:lnTo>
                  <a:pt x="1" y="38"/>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
          <p:cNvSpPr/>
          <p:nvPr/>
        </p:nvSpPr>
        <p:spPr>
          <a:xfrm>
            <a:off x="282216" y="2761567"/>
            <a:ext cx="323337" cy="71541"/>
          </a:xfrm>
          <a:custGeom>
            <a:rect b="b" l="l" r="r" t="t"/>
            <a:pathLst>
              <a:path extrusionOk="0" h="2194" w="10322">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
          <p:cNvSpPr/>
          <p:nvPr/>
        </p:nvSpPr>
        <p:spPr>
          <a:xfrm>
            <a:off x="546317" y="3083338"/>
            <a:ext cx="79378" cy="131963"/>
          </a:xfrm>
          <a:custGeom>
            <a:rect b="b" l="l" r="r" t="t"/>
            <a:pathLst>
              <a:path extrusionOk="0" h="4047" w="2534">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
          <p:cNvSpPr/>
          <p:nvPr/>
        </p:nvSpPr>
        <p:spPr>
          <a:xfrm>
            <a:off x="281025" y="310798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
          <p:cNvSpPr/>
          <p:nvPr/>
        </p:nvSpPr>
        <p:spPr>
          <a:xfrm>
            <a:off x="304707" y="318937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3"/>
          <p:cNvSpPr/>
          <p:nvPr/>
        </p:nvSpPr>
        <p:spPr>
          <a:xfrm>
            <a:off x="605521" y="314868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
          <p:cNvSpPr/>
          <p:nvPr/>
        </p:nvSpPr>
        <p:spPr>
          <a:xfrm>
            <a:off x="282216" y="3119108"/>
            <a:ext cx="323337" cy="70302"/>
          </a:xfrm>
          <a:custGeom>
            <a:rect b="b" l="l" r="r" t="t"/>
            <a:pathLst>
              <a:path extrusionOk="0" h="2156" w="10322">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
          <p:cNvSpPr/>
          <p:nvPr/>
        </p:nvSpPr>
        <p:spPr>
          <a:xfrm>
            <a:off x="546317" y="3439640"/>
            <a:ext cx="79378" cy="131930"/>
          </a:xfrm>
          <a:custGeom>
            <a:rect b="b" l="l" r="r" t="t"/>
            <a:pathLst>
              <a:path extrusionOk="0" h="4046" w="2534">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
          <p:cNvSpPr/>
          <p:nvPr/>
        </p:nvSpPr>
        <p:spPr>
          <a:xfrm>
            <a:off x="281025" y="3465498"/>
            <a:ext cx="324527" cy="81421"/>
          </a:xfrm>
          <a:custGeom>
            <a:rect b="b" l="l" r="r" t="t"/>
            <a:pathLst>
              <a:path extrusionOk="0" h="2497" w="1036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
          <p:cNvSpPr/>
          <p:nvPr/>
        </p:nvSpPr>
        <p:spPr>
          <a:xfrm>
            <a:off x="304707" y="35468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
          <p:cNvSpPr/>
          <p:nvPr/>
        </p:nvSpPr>
        <p:spPr>
          <a:xfrm>
            <a:off x="605521" y="350495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
          <p:cNvSpPr/>
          <p:nvPr/>
        </p:nvSpPr>
        <p:spPr>
          <a:xfrm>
            <a:off x="282216" y="3475378"/>
            <a:ext cx="323337" cy="71541"/>
          </a:xfrm>
          <a:custGeom>
            <a:rect b="b" l="l" r="r" t="t"/>
            <a:pathLst>
              <a:path extrusionOk="0" h="2194" w="10322">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
          <p:cNvSpPr/>
          <p:nvPr/>
        </p:nvSpPr>
        <p:spPr>
          <a:xfrm>
            <a:off x="546317" y="3795909"/>
            <a:ext cx="79378" cy="133169"/>
          </a:xfrm>
          <a:custGeom>
            <a:rect b="b" l="l" r="r" t="t"/>
            <a:pathLst>
              <a:path extrusionOk="0" h="4084" w="2534">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
          <p:cNvSpPr/>
          <p:nvPr/>
        </p:nvSpPr>
        <p:spPr>
          <a:xfrm>
            <a:off x="281025" y="3821800"/>
            <a:ext cx="324527" cy="81388"/>
          </a:xfrm>
          <a:custGeom>
            <a:rect b="b" l="l" r="r" t="t"/>
            <a:pathLst>
              <a:path extrusionOk="0" h="2496" w="1036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3"/>
          <p:cNvSpPr/>
          <p:nvPr/>
        </p:nvSpPr>
        <p:spPr>
          <a:xfrm>
            <a:off x="304707" y="3903155"/>
            <a:ext cx="32014" cy="33"/>
          </a:xfrm>
          <a:custGeom>
            <a:rect b="b" l="l" r="r" t="t"/>
            <a:pathLst>
              <a:path extrusionOk="0" h="1" w="1022">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
          <p:cNvSpPr/>
          <p:nvPr/>
        </p:nvSpPr>
        <p:spPr>
          <a:xfrm>
            <a:off x="605521" y="38624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
          <p:cNvSpPr/>
          <p:nvPr/>
        </p:nvSpPr>
        <p:spPr>
          <a:xfrm>
            <a:off x="282216" y="3832886"/>
            <a:ext cx="323337" cy="70302"/>
          </a:xfrm>
          <a:custGeom>
            <a:rect b="b" l="l" r="r" t="t"/>
            <a:pathLst>
              <a:path extrusionOk="0" h="2156" w="10322">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
          <p:cNvSpPr/>
          <p:nvPr/>
        </p:nvSpPr>
        <p:spPr>
          <a:xfrm>
            <a:off x="546317" y="415341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
          <p:cNvSpPr/>
          <p:nvPr/>
        </p:nvSpPr>
        <p:spPr>
          <a:xfrm>
            <a:off x="281025" y="4178069"/>
            <a:ext cx="324527" cy="82627"/>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
          <p:cNvSpPr/>
          <p:nvPr/>
        </p:nvSpPr>
        <p:spPr>
          <a:xfrm>
            <a:off x="304707" y="4260664"/>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3"/>
          <p:cNvSpPr/>
          <p:nvPr/>
        </p:nvSpPr>
        <p:spPr>
          <a:xfrm>
            <a:off x="605521" y="421876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3"/>
          <p:cNvSpPr/>
          <p:nvPr/>
        </p:nvSpPr>
        <p:spPr>
          <a:xfrm>
            <a:off x="282216" y="4189188"/>
            <a:ext cx="323337" cy="71508"/>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
          <p:cNvSpPr/>
          <p:nvPr/>
        </p:nvSpPr>
        <p:spPr>
          <a:xfrm>
            <a:off x="282216" y="977708"/>
            <a:ext cx="323337" cy="71541"/>
          </a:xfrm>
          <a:custGeom>
            <a:rect b="b" l="l" r="r" t="t"/>
            <a:pathLst>
              <a:path extrusionOk="0" h="2194" w="10322">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
          <p:cNvSpPr txBox="1"/>
          <p:nvPr>
            <p:ph type="title"/>
          </p:nvPr>
        </p:nvSpPr>
        <p:spPr>
          <a:xfrm>
            <a:off x="2497874" y="2156593"/>
            <a:ext cx="3968100" cy="6561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6000"/>
              <a:buNone/>
              <a:defRPr sz="5600"/>
            </a:lvl1pPr>
            <a:lvl2pPr lvl="1" algn="ctr">
              <a:lnSpc>
                <a:spcPct val="80000"/>
              </a:lnSpc>
              <a:spcBef>
                <a:spcPts val="0"/>
              </a:spcBef>
              <a:spcAft>
                <a:spcPts val="0"/>
              </a:spcAft>
              <a:buSzPts val="6000"/>
              <a:buNone/>
              <a:defRPr sz="6000"/>
            </a:lvl2pPr>
            <a:lvl3pPr lvl="2" algn="ctr">
              <a:lnSpc>
                <a:spcPct val="80000"/>
              </a:lnSpc>
              <a:spcBef>
                <a:spcPts val="0"/>
              </a:spcBef>
              <a:spcAft>
                <a:spcPts val="0"/>
              </a:spcAft>
              <a:buSzPts val="6000"/>
              <a:buNone/>
              <a:defRPr sz="6000"/>
            </a:lvl3pPr>
            <a:lvl4pPr lvl="3" algn="ctr">
              <a:lnSpc>
                <a:spcPct val="80000"/>
              </a:lnSpc>
              <a:spcBef>
                <a:spcPts val="0"/>
              </a:spcBef>
              <a:spcAft>
                <a:spcPts val="0"/>
              </a:spcAft>
              <a:buSzPts val="6000"/>
              <a:buNone/>
              <a:defRPr sz="6000"/>
            </a:lvl4pPr>
            <a:lvl5pPr lvl="4" algn="ctr">
              <a:lnSpc>
                <a:spcPct val="80000"/>
              </a:lnSpc>
              <a:spcBef>
                <a:spcPts val="0"/>
              </a:spcBef>
              <a:spcAft>
                <a:spcPts val="0"/>
              </a:spcAft>
              <a:buSzPts val="6000"/>
              <a:buNone/>
              <a:defRPr sz="6000"/>
            </a:lvl5pPr>
            <a:lvl6pPr lvl="5" algn="ctr">
              <a:lnSpc>
                <a:spcPct val="80000"/>
              </a:lnSpc>
              <a:spcBef>
                <a:spcPts val="0"/>
              </a:spcBef>
              <a:spcAft>
                <a:spcPts val="0"/>
              </a:spcAft>
              <a:buSzPts val="6000"/>
              <a:buNone/>
              <a:defRPr sz="6000"/>
            </a:lvl6pPr>
            <a:lvl7pPr lvl="6" algn="ctr">
              <a:lnSpc>
                <a:spcPct val="80000"/>
              </a:lnSpc>
              <a:spcBef>
                <a:spcPts val="0"/>
              </a:spcBef>
              <a:spcAft>
                <a:spcPts val="0"/>
              </a:spcAft>
              <a:buSzPts val="6000"/>
              <a:buNone/>
              <a:defRPr sz="6000"/>
            </a:lvl7pPr>
            <a:lvl8pPr lvl="7" algn="ctr">
              <a:lnSpc>
                <a:spcPct val="80000"/>
              </a:lnSpc>
              <a:spcBef>
                <a:spcPts val="0"/>
              </a:spcBef>
              <a:spcAft>
                <a:spcPts val="0"/>
              </a:spcAft>
              <a:buSzPts val="6000"/>
              <a:buNone/>
              <a:defRPr sz="6000"/>
            </a:lvl8pPr>
            <a:lvl9pPr lvl="8" algn="ctr">
              <a:lnSpc>
                <a:spcPct val="80000"/>
              </a:lnSpc>
              <a:spcBef>
                <a:spcPts val="0"/>
              </a:spcBef>
              <a:spcAft>
                <a:spcPts val="0"/>
              </a:spcAft>
              <a:buSzPts val="6000"/>
              <a:buNone/>
              <a:defRPr sz="6000"/>
            </a:lvl9pPr>
          </a:lstStyle>
          <a:p/>
        </p:txBody>
      </p:sp>
      <p:sp>
        <p:nvSpPr>
          <p:cNvPr id="209" name="Google Shape;209;p3"/>
          <p:cNvSpPr txBox="1"/>
          <p:nvPr>
            <p:ph idx="2" type="title"/>
          </p:nvPr>
        </p:nvSpPr>
        <p:spPr>
          <a:xfrm>
            <a:off x="3965650" y="1122450"/>
            <a:ext cx="1032600" cy="6561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Clr>
                <a:schemeClr val="accent1"/>
              </a:buClr>
              <a:buSzPts val="7200"/>
              <a:buNone/>
              <a:defRPr sz="4300">
                <a:solidFill>
                  <a:schemeClr val="accent1"/>
                </a:solidFill>
              </a:defRPr>
            </a:lvl1pPr>
            <a:lvl2pPr lvl="1" algn="ctr">
              <a:lnSpc>
                <a:spcPct val="80000"/>
              </a:lnSpc>
              <a:spcBef>
                <a:spcPts val="0"/>
              </a:spcBef>
              <a:spcAft>
                <a:spcPts val="0"/>
              </a:spcAft>
              <a:buClr>
                <a:schemeClr val="accent1"/>
              </a:buClr>
              <a:buSzPts val="7200"/>
              <a:buNone/>
              <a:defRPr sz="7200">
                <a:solidFill>
                  <a:schemeClr val="accent1"/>
                </a:solidFill>
              </a:defRPr>
            </a:lvl2pPr>
            <a:lvl3pPr lvl="2" algn="ctr">
              <a:lnSpc>
                <a:spcPct val="80000"/>
              </a:lnSpc>
              <a:spcBef>
                <a:spcPts val="0"/>
              </a:spcBef>
              <a:spcAft>
                <a:spcPts val="0"/>
              </a:spcAft>
              <a:buClr>
                <a:schemeClr val="accent1"/>
              </a:buClr>
              <a:buSzPts val="7200"/>
              <a:buNone/>
              <a:defRPr sz="7200">
                <a:solidFill>
                  <a:schemeClr val="accent1"/>
                </a:solidFill>
              </a:defRPr>
            </a:lvl3pPr>
            <a:lvl4pPr lvl="3" algn="ctr">
              <a:lnSpc>
                <a:spcPct val="80000"/>
              </a:lnSpc>
              <a:spcBef>
                <a:spcPts val="0"/>
              </a:spcBef>
              <a:spcAft>
                <a:spcPts val="0"/>
              </a:spcAft>
              <a:buClr>
                <a:schemeClr val="accent1"/>
              </a:buClr>
              <a:buSzPts val="7200"/>
              <a:buNone/>
              <a:defRPr sz="7200">
                <a:solidFill>
                  <a:schemeClr val="accent1"/>
                </a:solidFill>
              </a:defRPr>
            </a:lvl4pPr>
            <a:lvl5pPr lvl="4" algn="ctr">
              <a:lnSpc>
                <a:spcPct val="80000"/>
              </a:lnSpc>
              <a:spcBef>
                <a:spcPts val="0"/>
              </a:spcBef>
              <a:spcAft>
                <a:spcPts val="0"/>
              </a:spcAft>
              <a:buClr>
                <a:schemeClr val="accent1"/>
              </a:buClr>
              <a:buSzPts val="7200"/>
              <a:buNone/>
              <a:defRPr sz="7200">
                <a:solidFill>
                  <a:schemeClr val="accent1"/>
                </a:solidFill>
              </a:defRPr>
            </a:lvl5pPr>
            <a:lvl6pPr lvl="5" algn="ctr">
              <a:lnSpc>
                <a:spcPct val="80000"/>
              </a:lnSpc>
              <a:spcBef>
                <a:spcPts val="0"/>
              </a:spcBef>
              <a:spcAft>
                <a:spcPts val="0"/>
              </a:spcAft>
              <a:buClr>
                <a:schemeClr val="accent1"/>
              </a:buClr>
              <a:buSzPts val="7200"/>
              <a:buNone/>
              <a:defRPr sz="7200">
                <a:solidFill>
                  <a:schemeClr val="accent1"/>
                </a:solidFill>
              </a:defRPr>
            </a:lvl6pPr>
            <a:lvl7pPr lvl="6" algn="ctr">
              <a:lnSpc>
                <a:spcPct val="80000"/>
              </a:lnSpc>
              <a:spcBef>
                <a:spcPts val="0"/>
              </a:spcBef>
              <a:spcAft>
                <a:spcPts val="0"/>
              </a:spcAft>
              <a:buClr>
                <a:schemeClr val="accent1"/>
              </a:buClr>
              <a:buSzPts val="7200"/>
              <a:buNone/>
              <a:defRPr sz="7200">
                <a:solidFill>
                  <a:schemeClr val="accent1"/>
                </a:solidFill>
              </a:defRPr>
            </a:lvl7pPr>
            <a:lvl8pPr lvl="7" algn="ctr">
              <a:lnSpc>
                <a:spcPct val="80000"/>
              </a:lnSpc>
              <a:spcBef>
                <a:spcPts val="0"/>
              </a:spcBef>
              <a:spcAft>
                <a:spcPts val="0"/>
              </a:spcAft>
              <a:buClr>
                <a:schemeClr val="accent1"/>
              </a:buClr>
              <a:buSzPts val="7200"/>
              <a:buNone/>
              <a:defRPr sz="7200">
                <a:solidFill>
                  <a:schemeClr val="accent1"/>
                </a:solidFill>
              </a:defRPr>
            </a:lvl8pPr>
            <a:lvl9pPr lvl="8" algn="ctr">
              <a:lnSpc>
                <a:spcPct val="80000"/>
              </a:lnSpc>
              <a:spcBef>
                <a:spcPts val="0"/>
              </a:spcBef>
              <a:spcAft>
                <a:spcPts val="0"/>
              </a:spcAft>
              <a:buClr>
                <a:schemeClr val="accent1"/>
              </a:buClr>
              <a:buSzPts val="7200"/>
              <a:buNone/>
              <a:defRPr sz="7200">
                <a:solidFill>
                  <a:schemeClr val="accent1"/>
                </a:solidFill>
              </a:defRPr>
            </a:lvl9pPr>
          </a:lstStyle>
          <a:p/>
        </p:txBody>
      </p:sp>
      <p:sp>
        <p:nvSpPr>
          <p:cNvPr id="210" name="Google Shape;210;p3"/>
          <p:cNvSpPr txBox="1"/>
          <p:nvPr>
            <p:ph idx="1" type="subTitle"/>
          </p:nvPr>
        </p:nvSpPr>
        <p:spPr>
          <a:xfrm>
            <a:off x="2233575" y="3144850"/>
            <a:ext cx="4496700" cy="65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solidFill>
                  <a:schemeClr val="dk1"/>
                </a:solidFill>
              </a:defRPr>
            </a:lvl1pPr>
            <a:lvl2pPr lvl="1" algn="ctr">
              <a:lnSpc>
                <a:spcPct val="100000"/>
              </a:lnSpc>
              <a:spcBef>
                <a:spcPts val="0"/>
              </a:spcBef>
              <a:spcAft>
                <a:spcPts val="0"/>
              </a:spcAft>
              <a:buSzPts val="1600"/>
              <a:buNone/>
              <a:defRPr>
                <a:solidFill>
                  <a:schemeClr val="dk1"/>
                </a:solidFill>
              </a:defRPr>
            </a:lvl2pPr>
            <a:lvl3pPr lvl="2" algn="ctr">
              <a:lnSpc>
                <a:spcPct val="100000"/>
              </a:lnSpc>
              <a:spcBef>
                <a:spcPts val="0"/>
              </a:spcBef>
              <a:spcAft>
                <a:spcPts val="0"/>
              </a:spcAft>
              <a:buSzPts val="1600"/>
              <a:buNone/>
              <a:defRPr>
                <a:solidFill>
                  <a:schemeClr val="dk1"/>
                </a:solidFill>
              </a:defRPr>
            </a:lvl3pPr>
            <a:lvl4pPr lvl="3" algn="ctr">
              <a:lnSpc>
                <a:spcPct val="100000"/>
              </a:lnSpc>
              <a:spcBef>
                <a:spcPts val="0"/>
              </a:spcBef>
              <a:spcAft>
                <a:spcPts val="0"/>
              </a:spcAft>
              <a:buSzPts val="1600"/>
              <a:buNone/>
              <a:defRPr>
                <a:solidFill>
                  <a:schemeClr val="dk1"/>
                </a:solidFill>
              </a:defRPr>
            </a:lvl4pPr>
            <a:lvl5pPr lvl="4" algn="ctr">
              <a:lnSpc>
                <a:spcPct val="100000"/>
              </a:lnSpc>
              <a:spcBef>
                <a:spcPts val="0"/>
              </a:spcBef>
              <a:spcAft>
                <a:spcPts val="0"/>
              </a:spcAft>
              <a:buSzPts val="1600"/>
              <a:buNone/>
              <a:defRPr>
                <a:solidFill>
                  <a:schemeClr val="dk1"/>
                </a:solidFill>
              </a:defRPr>
            </a:lvl5pPr>
            <a:lvl6pPr lvl="5" algn="ctr">
              <a:lnSpc>
                <a:spcPct val="100000"/>
              </a:lnSpc>
              <a:spcBef>
                <a:spcPts val="0"/>
              </a:spcBef>
              <a:spcAft>
                <a:spcPts val="0"/>
              </a:spcAft>
              <a:buSzPts val="1600"/>
              <a:buNone/>
              <a:defRPr>
                <a:solidFill>
                  <a:schemeClr val="dk1"/>
                </a:solidFill>
              </a:defRPr>
            </a:lvl6pPr>
            <a:lvl7pPr lvl="6" algn="ctr">
              <a:lnSpc>
                <a:spcPct val="100000"/>
              </a:lnSpc>
              <a:spcBef>
                <a:spcPts val="0"/>
              </a:spcBef>
              <a:spcAft>
                <a:spcPts val="0"/>
              </a:spcAft>
              <a:buSzPts val="1600"/>
              <a:buNone/>
              <a:defRPr>
                <a:solidFill>
                  <a:schemeClr val="dk1"/>
                </a:solidFill>
              </a:defRPr>
            </a:lvl7pPr>
            <a:lvl8pPr lvl="7" algn="ctr">
              <a:lnSpc>
                <a:spcPct val="100000"/>
              </a:lnSpc>
              <a:spcBef>
                <a:spcPts val="0"/>
              </a:spcBef>
              <a:spcAft>
                <a:spcPts val="0"/>
              </a:spcAft>
              <a:buSzPts val="1600"/>
              <a:buNone/>
              <a:defRPr>
                <a:solidFill>
                  <a:schemeClr val="dk1"/>
                </a:solidFill>
              </a:defRPr>
            </a:lvl8pPr>
            <a:lvl9pPr lvl="8" algn="ctr">
              <a:lnSpc>
                <a:spcPct val="100000"/>
              </a:lnSpc>
              <a:spcBef>
                <a:spcPts val="0"/>
              </a:spcBef>
              <a:spcAft>
                <a:spcPts val="0"/>
              </a:spcAft>
              <a:buSzPts val="1600"/>
              <a:buNone/>
              <a:defRPr>
                <a:solidFill>
                  <a:schemeClr val="dk1"/>
                </a:solidFill>
              </a:defRPr>
            </a:lvl9pPr>
          </a:lstStyle>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3"/>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3"/>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8" name="Google Shape;228;p3"/>
          <p:cNvSpPr/>
          <p:nvPr/>
        </p:nvSpPr>
        <p:spPr>
          <a:xfrm>
            <a:off x="1531350" y="3017075"/>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3"/>
          <p:cNvSpPr/>
          <p:nvPr/>
        </p:nvSpPr>
        <p:spPr>
          <a:xfrm>
            <a:off x="8069225" y="2708388"/>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33" name="Shape 23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4" name="Shape 234"/>
        <p:cNvGrpSpPr/>
        <p:nvPr/>
      </p:nvGrpSpPr>
      <p:grpSpPr>
        <a:xfrm>
          <a:off x="0" y="0"/>
          <a:ext cx="0" cy="0"/>
          <a:chOff x="0" y="0"/>
          <a:chExt cx="0" cy="0"/>
        </a:xfrm>
      </p:grpSpPr>
      <p:grpSp>
        <p:nvGrpSpPr>
          <p:cNvPr id="235" name="Google Shape;235;p5"/>
          <p:cNvGrpSpPr/>
          <p:nvPr/>
        </p:nvGrpSpPr>
        <p:grpSpPr>
          <a:xfrm>
            <a:off x="395894" y="219519"/>
            <a:ext cx="8518865" cy="4788281"/>
            <a:chOff x="395894" y="219519"/>
            <a:chExt cx="8518865" cy="4788281"/>
          </a:xfrm>
        </p:grpSpPr>
        <p:sp>
          <p:nvSpPr>
            <p:cNvPr id="236" name="Google Shape;236;p5"/>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7" name="Google Shape;237;p5"/>
            <p:cNvGrpSpPr/>
            <p:nvPr/>
          </p:nvGrpSpPr>
          <p:grpSpPr>
            <a:xfrm>
              <a:off x="8341543" y="2282008"/>
              <a:ext cx="569676" cy="380612"/>
              <a:chOff x="8341543" y="2282008"/>
              <a:chExt cx="569676" cy="380612"/>
            </a:xfrm>
          </p:grpSpPr>
          <p:sp>
            <p:nvSpPr>
              <p:cNvPr id="238" name="Google Shape;238;p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0" name="Google Shape;240;p5"/>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1" name="Google Shape;241;p5"/>
            <p:cNvGrpSpPr/>
            <p:nvPr/>
          </p:nvGrpSpPr>
          <p:grpSpPr>
            <a:xfrm>
              <a:off x="8341543" y="1721094"/>
              <a:ext cx="569676" cy="380612"/>
              <a:chOff x="8341543" y="1721094"/>
              <a:chExt cx="569676" cy="380612"/>
            </a:xfrm>
          </p:grpSpPr>
          <p:sp>
            <p:nvSpPr>
              <p:cNvPr id="242" name="Google Shape;242;p5"/>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5"/>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4" name="Google Shape;244;p5"/>
            <p:cNvGrpSpPr/>
            <p:nvPr/>
          </p:nvGrpSpPr>
          <p:grpSpPr>
            <a:xfrm>
              <a:off x="8346273" y="1183592"/>
              <a:ext cx="568486" cy="388014"/>
              <a:chOff x="8346273" y="1183592"/>
              <a:chExt cx="568486" cy="388014"/>
            </a:xfrm>
          </p:grpSpPr>
          <p:sp>
            <p:nvSpPr>
              <p:cNvPr id="245" name="Google Shape;245;p5"/>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5"/>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7" name="Google Shape;247;p5"/>
            <p:cNvGrpSpPr/>
            <p:nvPr/>
          </p:nvGrpSpPr>
          <p:grpSpPr>
            <a:xfrm>
              <a:off x="8341543" y="606635"/>
              <a:ext cx="569676" cy="388014"/>
              <a:chOff x="8341543" y="606635"/>
              <a:chExt cx="569676" cy="388014"/>
            </a:xfrm>
          </p:grpSpPr>
          <p:sp>
            <p:nvSpPr>
              <p:cNvPr id="248" name="Google Shape;248;p5"/>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5"/>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0" name="Google Shape;250;p5"/>
            <p:cNvGrpSpPr/>
            <p:nvPr/>
          </p:nvGrpSpPr>
          <p:grpSpPr>
            <a:xfrm>
              <a:off x="8341543" y="2842933"/>
              <a:ext cx="569676" cy="380612"/>
              <a:chOff x="8341543" y="2282008"/>
              <a:chExt cx="569676" cy="380612"/>
            </a:xfrm>
          </p:grpSpPr>
          <p:sp>
            <p:nvSpPr>
              <p:cNvPr id="251" name="Google Shape;251;p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3" name="Google Shape;253;p5"/>
            <p:cNvGrpSpPr/>
            <p:nvPr/>
          </p:nvGrpSpPr>
          <p:grpSpPr>
            <a:xfrm>
              <a:off x="8341543" y="3403858"/>
              <a:ext cx="569676" cy="380612"/>
              <a:chOff x="8341543" y="2282008"/>
              <a:chExt cx="569676" cy="380612"/>
            </a:xfrm>
          </p:grpSpPr>
          <p:sp>
            <p:nvSpPr>
              <p:cNvPr id="254" name="Google Shape;254;p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6" name="Google Shape;256;p5"/>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5"/>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8" name="Google Shape;258;p5"/>
          <p:cNvSpPr txBox="1"/>
          <p:nvPr>
            <p:ph type="title"/>
          </p:nvPr>
        </p:nvSpPr>
        <p:spPr>
          <a:xfrm>
            <a:off x="726225" y="441350"/>
            <a:ext cx="7691400" cy="5727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SzPts val="2800"/>
              <a:buNone/>
              <a:defRPr/>
            </a:lvl1pPr>
            <a:lvl2pPr lvl="1" algn="ctr">
              <a:lnSpc>
                <a:spcPct val="80000"/>
              </a:lnSpc>
              <a:spcBef>
                <a:spcPts val="0"/>
              </a:spcBef>
              <a:spcAft>
                <a:spcPts val="0"/>
              </a:spcAft>
              <a:buSzPts val="2800"/>
              <a:buNone/>
              <a:defRPr/>
            </a:lvl2pPr>
            <a:lvl3pPr lvl="2" algn="ctr">
              <a:lnSpc>
                <a:spcPct val="80000"/>
              </a:lnSpc>
              <a:spcBef>
                <a:spcPts val="0"/>
              </a:spcBef>
              <a:spcAft>
                <a:spcPts val="0"/>
              </a:spcAft>
              <a:buSzPts val="2800"/>
              <a:buNone/>
              <a:defRPr/>
            </a:lvl3pPr>
            <a:lvl4pPr lvl="3" algn="ctr">
              <a:lnSpc>
                <a:spcPct val="80000"/>
              </a:lnSpc>
              <a:spcBef>
                <a:spcPts val="0"/>
              </a:spcBef>
              <a:spcAft>
                <a:spcPts val="0"/>
              </a:spcAft>
              <a:buSzPts val="2800"/>
              <a:buNone/>
              <a:defRPr/>
            </a:lvl4pPr>
            <a:lvl5pPr lvl="4" algn="ctr">
              <a:lnSpc>
                <a:spcPct val="80000"/>
              </a:lnSpc>
              <a:spcBef>
                <a:spcPts val="0"/>
              </a:spcBef>
              <a:spcAft>
                <a:spcPts val="0"/>
              </a:spcAft>
              <a:buSzPts val="2800"/>
              <a:buNone/>
              <a:defRPr/>
            </a:lvl5pPr>
            <a:lvl6pPr lvl="5" algn="ctr">
              <a:lnSpc>
                <a:spcPct val="80000"/>
              </a:lnSpc>
              <a:spcBef>
                <a:spcPts val="0"/>
              </a:spcBef>
              <a:spcAft>
                <a:spcPts val="0"/>
              </a:spcAft>
              <a:buSzPts val="2800"/>
              <a:buNone/>
              <a:defRPr/>
            </a:lvl6pPr>
            <a:lvl7pPr lvl="6" algn="ctr">
              <a:lnSpc>
                <a:spcPct val="80000"/>
              </a:lnSpc>
              <a:spcBef>
                <a:spcPts val="0"/>
              </a:spcBef>
              <a:spcAft>
                <a:spcPts val="0"/>
              </a:spcAft>
              <a:buSzPts val="2800"/>
              <a:buNone/>
              <a:defRPr/>
            </a:lvl7pPr>
            <a:lvl8pPr lvl="7" algn="ctr">
              <a:lnSpc>
                <a:spcPct val="80000"/>
              </a:lnSpc>
              <a:spcBef>
                <a:spcPts val="0"/>
              </a:spcBef>
              <a:spcAft>
                <a:spcPts val="0"/>
              </a:spcAft>
              <a:buSzPts val="2800"/>
              <a:buNone/>
              <a:defRPr/>
            </a:lvl8pPr>
            <a:lvl9pPr lvl="8" algn="ctr">
              <a:lnSpc>
                <a:spcPct val="80000"/>
              </a:lnSpc>
              <a:spcBef>
                <a:spcPts val="0"/>
              </a:spcBef>
              <a:spcAft>
                <a:spcPts val="0"/>
              </a:spcAft>
              <a:buSzPts val="2800"/>
              <a:buNone/>
              <a:defRPr/>
            </a:lvl9pPr>
          </a:lstStyle>
          <a:p/>
        </p:txBody>
      </p:sp>
      <p:sp>
        <p:nvSpPr>
          <p:cNvPr id="259" name="Google Shape;259;p5"/>
          <p:cNvSpPr txBox="1"/>
          <p:nvPr>
            <p:ph idx="1" type="subTitle"/>
          </p:nvPr>
        </p:nvSpPr>
        <p:spPr>
          <a:xfrm>
            <a:off x="1979838" y="2245525"/>
            <a:ext cx="2342700" cy="39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1800">
                <a:solidFill>
                  <a:schemeClr val="accent1"/>
                </a:solidFill>
              </a:defRPr>
            </a:lvl1pPr>
            <a:lvl2pPr lvl="1" algn="ctr">
              <a:lnSpc>
                <a:spcPct val="100000"/>
              </a:lnSpc>
              <a:spcBef>
                <a:spcPts val="0"/>
              </a:spcBef>
              <a:spcAft>
                <a:spcPts val="0"/>
              </a:spcAft>
              <a:buSzPts val="1600"/>
              <a:buNone/>
              <a:defRPr sz="1800">
                <a:solidFill>
                  <a:schemeClr val="accent1"/>
                </a:solidFill>
              </a:defRPr>
            </a:lvl2pPr>
            <a:lvl3pPr lvl="2" algn="ctr">
              <a:lnSpc>
                <a:spcPct val="100000"/>
              </a:lnSpc>
              <a:spcBef>
                <a:spcPts val="0"/>
              </a:spcBef>
              <a:spcAft>
                <a:spcPts val="0"/>
              </a:spcAft>
              <a:buSzPts val="1600"/>
              <a:buNone/>
              <a:defRPr sz="1800">
                <a:solidFill>
                  <a:schemeClr val="accent1"/>
                </a:solidFill>
              </a:defRPr>
            </a:lvl3pPr>
            <a:lvl4pPr lvl="3" algn="ctr">
              <a:lnSpc>
                <a:spcPct val="100000"/>
              </a:lnSpc>
              <a:spcBef>
                <a:spcPts val="0"/>
              </a:spcBef>
              <a:spcAft>
                <a:spcPts val="0"/>
              </a:spcAft>
              <a:buSzPts val="1600"/>
              <a:buNone/>
              <a:defRPr sz="1800">
                <a:solidFill>
                  <a:schemeClr val="accent1"/>
                </a:solidFill>
              </a:defRPr>
            </a:lvl4pPr>
            <a:lvl5pPr lvl="4" algn="ctr">
              <a:lnSpc>
                <a:spcPct val="100000"/>
              </a:lnSpc>
              <a:spcBef>
                <a:spcPts val="0"/>
              </a:spcBef>
              <a:spcAft>
                <a:spcPts val="0"/>
              </a:spcAft>
              <a:buSzPts val="1600"/>
              <a:buNone/>
              <a:defRPr sz="1800">
                <a:solidFill>
                  <a:schemeClr val="accent1"/>
                </a:solidFill>
              </a:defRPr>
            </a:lvl5pPr>
            <a:lvl6pPr lvl="5" algn="ctr">
              <a:lnSpc>
                <a:spcPct val="100000"/>
              </a:lnSpc>
              <a:spcBef>
                <a:spcPts val="0"/>
              </a:spcBef>
              <a:spcAft>
                <a:spcPts val="0"/>
              </a:spcAft>
              <a:buSzPts val="1600"/>
              <a:buNone/>
              <a:defRPr sz="1800">
                <a:solidFill>
                  <a:schemeClr val="accent1"/>
                </a:solidFill>
              </a:defRPr>
            </a:lvl6pPr>
            <a:lvl7pPr lvl="6" algn="ctr">
              <a:lnSpc>
                <a:spcPct val="100000"/>
              </a:lnSpc>
              <a:spcBef>
                <a:spcPts val="0"/>
              </a:spcBef>
              <a:spcAft>
                <a:spcPts val="0"/>
              </a:spcAft>
              <a:buSzPts val="1600"/>
              <a:buNone/>
              <a:defRPr sz="1800">
                <a:solidFill>
                  <a:schemeClr val="accent1"/>
                </a:solidFill>
              </a:defRPr>
            </a:lvl7pPr>
            <a:lvl8pPr lvl="7" algn="ctr">
              <a:lnSpc>
                <a:spcPct val="100000"/>
              </a:lnSpc>
              <a:spcBef>
                <a:spcPts val="0"/>
              </a:spcBef>
              <a:spcAft>
                <a:spcPts val="0"/>
              </a:spcAft>
              <a:buSzPts val="1600"/>
              <a:buNone/>
              <a:defRPr sz="1800">
                <a:solidFill>
                  <a:schemeClr val="accent1"/>
                </a:solidFill>
              </a:defRPr>
            </a:lvl8pPr>
            <a:lvl9pPr lvl="8" algn="ctr">
              <a:lnSpc>
                <a:spcPct val="100000"/>
              </a:lnSpc>
              <a:spcBef>
                <a:spcPts val="0"/>
              </a:spcBef>
              <a:spcAft>
                <a:spcPts val="0"/>
              </a:spcAft>
              <a:buSzPts val="1600"/>
              <a:buNone/>
              <a:defRPr sz="1800">
                <a:solidFill>
                  <a:schemeClr val="accent1"/>
                </a:solidFill>
              </a:defRPr>
            </a:lvl9pPr>
          </a:lstStyle>
          <a:p/>
        </p:txBody>
      </p:sp>
      <p:sp>
        <p:nvSpPr>
          <p:cNvPr id="260" name="Google Shape;260;p5"/>
          <p:cNvSpPr txBox="1"/>
          <p:nvPr>
            <p:ph idx="2" type="subTitle"/>
          </p:nvPr>
        </p:nvSpPr>
        <p:spPr>
          <a:xfrm>
            <a:off x="1979838" y="2603400"/>
            <a:ext cx="2342700" cy="98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261" name="Google Shape;261;p5"/>
          <p:cNvSpPr txBox="1"/>
          <p:nvPr>
            <p:ph idx="3" type="subTitle"/>
          </p:nvPr>
        </p:nvSpPr>
        <p:spPr>
          <a:xfrm>
            <a:off x="4821463" y="2245525"/>
            <a:ext cx="2342700" cy="39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1800">
                <a:solidFill>
                  <a:schemeClr val="accent1"/>
                </a:solidFill>
              </a:defRPr>
            </a:lvl1pPr>
            <a:lvl2pPr lvl="1" algn="ctr">
              <a:lnSpc>
                <a:spcPct val="100000"/>
              </a:lnSpc>
              <a:spcBef>
                <a:spcPts val="0"/>
              </a:spcBef>
              <a:spcAft>
                <a:spcPts val="0"/>
              </a:spcAft>
              <a:buSzPts val="1600"/>
              <a:buNone/>
              <a:defRPr sz="1800">
                <a:solidFill>
                  <a:schemeClr val="accent1"/>
                </a:solidFill>
              </a:defRPr>
            </a:lvl2pPr>
            <a:lvl3pPr lvl="2" algn="ctr">
              <a:lnSpc>
                <a:spcPct val="100000"/>
              </a:lnSpc>
              <a:spcBef>
                <a:spcPts val="0"/>
              </a:spcBef>
              <a:spcAft>
                <a:spcPts val="0"/>
              </a:spcAft>
              <a:buSzPts val="1600"/>
              <a:buNone/>
              <a:defRPr sz="1800">
                <a:solidFill>
                  <a:schemeClr val="accent1"/>
                </a:solidFill>
              </a:defRPr>
            </a:lvl3pPr>
            <a:lvl4pPr lvl="3" algn="ctr">
              <a:lnSpc>
                <a:spcPct val="100000"/>
              </a:lnSpc>
              <a:spcBef>
                <a:spcPts val="0"/>
              </a:spcBef>
              <a:spcAft>
                <a:spcPts val="0"/>
              </a:spcAft>
              <a:buSzPts val="1600"/>
              <a:buNone/>
              <a:defRPr sz="1800">
                <a:solidFill>
                  <a:schemeClr val="accent1"/>
                </a:solidFill>
              </a:defRPr>
            </a:lvl4pPr>
            <a:lvl5pPr lvl="4" algn="ctr">
              <a:lnSpc>
                <a:spcPct val="100000"/>
              </a:lnSpc>
              <a:spcBef>
                <a:spcPts val="0"/>
              </a:spcBef>
              <a:spcAft>
                <a:spcPts val="0"/>
              </a:spcAft>
              <a:buSzPts val="1600"/>
              <a:buNone/>
              <a:defRPr sz="1800">
                <a:solidFill>
                  <a:schemeClr val="accent1"/>
                </a:solidFill>
              </a:defRPr>
            </a:lvl5pPr>
            <a:lvl6pPr lvl="5" algn="ctr">
              <a:lnSpc>
                <a:spcPct val="100000"/>
              </a:lnSpc>
              <a:spcBef>
                <a:spcPts val="0"/>
              </a:spcBef>
              <a:spcAft>
                <a:spcPts val="0"/>
              </a:spcAft>
              <a:buSzPts val="1600"/>
              <a:buNone/>
              <a:defRPr sz="1800">
                <a:solidFill>
                  <a:schemeClr val="accent1"/>
                </a:solidFill>
              </a:defRPr>
            </a:lvl6pPr>
            <a:lvl7pPr lvl="6" algn="ctr">
              <a:lnSpc>
                <a:spcPct val="100000"/>
              </a:lnSpc>
              <a:spcBef>
                <a:spcPts val="0"/>
              </a:spcBef>
              <a:spcAft>
                <a:spcPts val="0"/>
              </a:spcAft>
              <a:buSzPts val="1600"/>
              <a:buNone/>
              <a:defRPr sz="1800">
                <a:solidFill>
                  <a:schemeClr val="accent1"/>
                </a:solidFill>
              </a:defRPr>
            </a:lvl7pPr>
            <a:lvl8pPr lvl="7" algn="ctr">
              <a:lnSpc>
                <a:spcPct val="100000"/>
              </a:lnSpc>
              <a:spcBef>
                <a:spcPts val="0"/>
              </a:spcBef>
              <a:spcAft>
                <a:spcPts val="0"/>
              </a:spcAft>
              <a:buSzPts val="1600"/>
              <a:buNone/>
              <a:defRPr sz="1800">
                <a:solidFill>
                  <a:schemeClr val="accent1"/>
                </a:solidFill>
              </a:defRPr>
            </a:lvl8pPr>
            <a:lvl9pPr lvl="8" algn="ctr">
              <a:lnSpc>
                <a:spcPct val="100000"/>
              </a:lnSpc>
              <a:spcBef>
                <a:spcPts val="0"/>
              </a:spcBef>
              <a:spcAft>
                <a:spcPts val="0"/>
              </a:spcAft>
              <a:buSzPts val="1600"/>
              <a:buNone/>
              <a:defRPr sz="1800">
                <a:solidFill>
                  <a:schemeClr val="accent1"/>
                </a:solidFill>
              </a:defRPr>
            </a:lvl9pPr>
          </a:lstStyle>
          <a:p/>
        </p:txBody>
      </p:sp>
      <p:sp>
        <p:nvSpPr>
          <p:cNvPr id="262" name="Google Shape;262;p5"/>
          <p:cNvSpPr txBox="1"/>
          <p:nvPr>
            <p:ph idx="4" type="subTitle"/>
          </p:nvPr>
        </p:nvSpPr>
        <p:spPr>
          <a:xfrm>
            <a:off x="4821463" y="2603404"/>
            <a:ext cx="2342700" cy="98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263" name="Google Shape;263;p5"/>
          <p:cNvSpPr/>
          <p:nvPr/>
        </p:nvSpPr>
        <p:spPr>
          <a:xfrm>
            <a:off x="546317" y="94193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5"/>
          <p:cNvSpPr/>
          <p:nvPr/>
        </p:nvSpPr>
        <p:spPr>
          <a:xfrm>
            <a:off x="281025" y="966589"/>
            <a:ext cx="324527" cy="82660"/>
          </a:xfrm>
          <a:custGeom>
            <a:rect b="b" l="l" r="r" t="t"/>
            <a:pathLst>
              <a:path extrusionOk="0" h="2535"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5"/>
          <p:cNvSpPr/>
          <p:nvPr/>
        </p:nvSpPr>
        <p:spPr>
          <a:xfrm>
            <a:off x="304707" y="104921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5"/>
          <p:cNvSpPr/>
          <p:nvPr/>
        </p:nvSpPr>
        <p:spPr>
          <a:xfrm>
            <a:off x="605521" y="100728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5"/>
          <p:cNvSpPr/>
          <p:nvPr/>
        </p:nvSpPr>
        <p:spPr>
          <a:xfrm>
            <a:off x="546317" y="1298240"/>
            <a:ext cx="79378" cy="133169"/>
          </a:xfrm>
          <a:custGeom>
            <a:rect b="b" l="l" r="r" t="t"/>
            <a:pathLst>
              <a:path extrusionOk="0" h="4084" w="2534">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5"/>
          <p:cNvSpPr/>
          <p:nvPr/>
        </p:nvSpPr>
        <p:spPr>
          <a:xfrm>
            <a:off x="281025" y="1324130"/>
            <a:ext cx="324527" cy="81388"/>
          </a:xfrm>
          <a:custGeom>
            <a:rect b="b" l="l" r="r" t="t"/>
            <a:pathLst>
              <a:path extrusionOk="0" h="2496" w="1036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5"/>
          <p:cNvSpPr/>
          <p:nvPr/>
        </p:nvSpPr>
        <p:spPr>
          <a:xfrm>
            <a:off x="304707" y="14054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5"/>
          <p:cNvSpPr/>
          <p:nvPr/>
        </p:nvSpPr>
        <p:spPr>
          <a:xfrm>
            <a:off x="605521" y="136479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5"/>
          <p:cNvSpPr/>
          <p:nvPr/>
        </p:nvSpPr>
        <p:spPr>
          <a:xfrm>
            <a:off x="282216" y="1335217"/>
            <a:ext cx="323337" cy="70302"/>
          </a:xfrm>
          <a:custGeom>
            <a:rect b="b" l="l" r="r" t="t"/>
            <a:pathLst>
              <a:path extrusionOk="0" h="2156" w="10322">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5"/>
          <p:cNvSpPr/>
          <p:nvPr/>
        </p:nvSpPr>
        <p:spPr>
          <a:xfrm>
            <a:off x="546317" y="1655749"/>
            <a:ext cx="79378" cy="131930"/>
          </a:xfrm>
          <a:custGeom>
            <a:rect b="b" l="l" r="r" t="t"/>
            <a:pathLst>
              <a:path extrusionOk="0" h="4046" w="2534">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5"/>
          <p:cNvSpPr/>
          <p:nvPr/>
        </p:nvSpPr>
        <p:spPr>
          <a:xfrm>
            <a:off x="281025" y="1680400"/>
            <a:ext cx="324527" cy="82627"/>
          </a:xfrm>
          <a:custGeom>
            <a:rect b="b" l="l" r="r" t="t"/>
            <a:pathLst>
              <a:path extrusionOk="0" h="2534" w="1036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5"/>
          <p:cNvSpPr/>
          <p:nvPr/>
        </p:nvSpPr>
        <p:spPr>
          <a:xfrm>
            <a:off x="304707" y="1761756"/>
            <a:ext cx="32014" cy="1272"/>
          </a:xfrm>
          <a:custGeom>
            <a:rect b="b" l="l" r="r" t="t"/>
            <a:pathLst>
              <a:path extrusionOk="0" h="39" w="1022">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5"/>
          <p:cNvSpPr/>
          <p:nvPr/>
        </p:nvSpPr>
        <p:spPr>
          <a:xfrm>
            <a:off x="605521" y="17210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5"/>
          <p:cNvSpPr/>
          <p:nvPr/>
        </p:nvSpPr>
        <p:spPr>
          <a:xfrm>
            <a:off x="282216" y="1691487"/>
            <a:ext cx="323337" cy="71541"/>
          </a:xfrm>
          <a:custGeom>
            <a:rect b="b" l="l" r="r" t="t"/>
            <a:pathLst>
              <a:path extrusionOk="0" h="2194" w="10322">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5"/>
          <p:cNvSpPr/>
          <p:nvPr/>
        </p:nvSpPr>
        <p:spPr>
          <a:xfrm>
            <a:off x="546317" y="2012018"/>
            <a:ext cx="79378" cy="133202"/>
          </a:xfrm>
          <a:custGeom>
            <a:rect b="b" l="l" r="r" t="t"/>
            <a:pathLst>
              <a:path extrusionOk="0" h="4085" w="2534">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5"/>
          <p:cNvSpPr/>
          <p:nvPr/>
        </p:nvSpPr>
        <p:spPr>
          <a:xfrm>
            <a:off x="281025" y="203790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5"/>
          <p:cNvSpPr/>
          <p:nvPr/>
        </p:nvSpPr>
        <p:spPr>
          <a:xfrm>
            <a:off x="304707" y="211929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5"/>
          <p:cNvSpPr/>
          <p:nvPr/>
        </p:nvSpPr>
        <p:spPr>
          <a:xfrm>
            <a:off x="605521" y="2077364"/>
            <a:ext cx="31" cy="1272"/>
          </a:xfrm>
          <a:custGeom>
            <a:rect b="b" l="l" r="r" t="t"/>
            <a:pathLst>
              <a:path extrusionOk="0" h="39" w="1">
                <a:moveTo>
                  <a:pt x="1" y="38"/>
                </a:moveTo>
                <a:lnTo>
                  <a:pt x="1" y="38"/>
                </a:lnTo>
                <a:lnTo>
                  <a:pt x="1" y="38"/>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5"/>
          <p:cNvSpPr/>
          <p:nvPr/>
        </p:nvSpPr>
        <p:spPr>
          <a:xfrm>
            <a:off x="282216" y="2049028"/>
            <a:ext cx="323337" cy="70302"/>
          </a:xfrm>
          <a:custGeom>
            <a:rect b="b" l="l" r="r" t="t"/>
            <a:pathLst>
              <a:path extrusionOk="0" h="2156" w="10322">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5"/>
          <p:cNvSpPr/>
          <p:nvPr/>
        </p:nvSpPr>
        <p:spPr>
          <a:xfrm>
            <a:off x="546317" y="2369560"/>
            <a:ext cx="79378" cy="131930"/>
          </a:xfrm>
          <a:custGeom>
            <a:rect b="b" l="l" r="r" t="t"/>
            <a:pathLst>
              <a:path extrusionOk="0" h="4046" w="2534">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5"/>
          <p:cNvSpPr/>
          <p:nvPr/>
        </p:nvSpPr>
        <p:spPr>
          <a:xfrm>
            <a:off x="281025" y="2394211"/>
            <a:ext cx="324527" cy="81388"/>
          </a:xfrm>
          <a:custGeom>
            <a:rect b="b" l="l" r="r" t="t"/>
            <a:pathLst>
              <a:path extrusionOk="0" h="2496" w="1036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5"/>
          <p:cNvSpPr/>
          <p:nvPr/>
        </p:nvSpPr>
        <p:spPr>
          <a:xfrm>
            <a:off x="304707" y="247556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5"/>
          <p:cNvSpPr/>
          <p:nvPr/>
        </p:nvSpPr>
        <p:spPr>
          <a:xfrm>
            <a:off x="605521" y="243487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5"/>
          <p:cNvSpPr/>
          <p:nvPr/>
        </p:nvSpPr>
        <p:spPr>
          <a:xfrm>
            <a:off x="282216" y="2405297"/>
            <a:ext cx="323337" cy="70302"/>
          </a:xfrm>
          <a:custGeom>
            <a:rect b="b" l="l" r="r" t="t"/>
            <a:pathLst>
              <a:path extrusionOk="0" h="2156" w="10322">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5"/>
          <p:cNvSpPr/>
          <p:nvPr/>
        </p:nvSpPr>
        <p:spPr>
          <a:xfrm>
            <a:off x="546317" y="2725829"/>
            <a:ext cx="79378" cy="131930"/>
          </a:xfrm>
          <a:custGeom>
            <a:rect b="b" l="l" r="r" t="t"/>
            <a:pathLst>
              <a:path extrusionOk="0" h="4046" w="2534">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5"/>
          <p:cNvSpPr/>
          <p:nvPr/>
        </p:nvSpPr>
        <p:spPr>
          <a:xfrm>
            <a:off x="281025" y="2751719"/>
            <a:ext cx="324527" cy="81388"/>
          </a:xfrm>
          <a:custGeom>
            <a:rect b="b" l="l" r="r" t="t"/>
            <a:pathLst>
              <a:path extrusionOk="0" h="2496" w="1036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5"/>
          <p:cNvSpPr/>
          <p:nvPr/>
        </p:nvSpPr>
        <p:spPr>
          <a:xfrm>
            <a:off x="304707" y="2833075"/>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5"/>
          <p:cNvSpPr/>
          <p:nvPr/>
        </p:nvSpPr>
        <p:spPr>
          <a:xfrm>
            <a:off x="605521" y="2791174"/>
            <a:ext cx="31" cy="1272"/>
          </a:xfrm>
          <a:custGeom>
            <a:rect b="b" l="l" r="r" t="t"/>
            <a:pathLst>
              <a:path extrusionOk="0" h="39" w="1">
                <a:moveTo>
                  <a:pt x="1" y="38"/>
                </a:moveTo>
                <a:lnTo>
                  <a:pt x="1" y="38"/>
                </a:lnTo>
                <a:lnTo>
                  <a:pt x="1" y="38"/>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5"/>
          <p:cNvSpPr/>
          <p:nvPr/>
        </p:nvSpPr>
        <p:spPr>
          <a:xfrm>
            <a:off x="282216" y="2761567"/>
            <a:ext cx="323337" cy="71541"/>
          </a:xfrm>
          <a:custGeom>
            <a:rect b="b" l="l" r="r" t="t"/>
            <a:pathLst>
              <a:path extrusionOk="0" h="2194" w="10322">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5"/>
          <p:cNvSpPr/>
          <p:nvPr/>
        </p:nvSpPr>
        <p:spPr>
          <a:xfrm>
            <a:off x="546317" y="3083338"/>
            <a:ext cx="79378" cy="131963"/>
          </a:xfrm>
          <a:custGeom>
            <a:rect b="b" l="l" r="r" t="t"/>
            <a:pathLst>
              <a:path extrusionOk="0" h="4047" w="2534">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5"/>
          <p:cNvSpPr/>
          <p:nvPr/>
        </p:nvSpPr>
        <p:spPr>
          <a:xfrm>
            <a:off x="281025" y="310798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5"/>
          <p:cNvSpPr/>
          <p:nvPr/>
        </p:nvSpPr>
        <p:spPr>
          <a:xfrm>
            <a:off x="304707" y="318937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5"/>
          <p:cNvSpPr/>
          <p:nvPr/>
        </p:nvSpPr>
        <p:spPr>
          <a:xfrm>
            <a:off x="605521" y="314868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5"/>
          <p:cNvSpPr/>
          <p:nvPr/>
        </p:nvSpPr>
        <p:spPr>
          <a:xfrm>
            <a:off x="282216" y="3119108"/>
            <a:ext cx="323337" cy="70302"/>
          </a:xfrm>
          <a:custGeom>
            <a:rect b="b" l="l" r="r" t="t"/>
            <a:pathLst>
              <a:path extrusionOk="0" h="2156" w="10322">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5"/>
          <p:cNvSpPr/>
          <p:nvPr/>
        </p:nvSpPr>
        <p:spPr>
          <a:xfrm>
            <a:off x="546317" y="3439640"/>
            <a:ext cx="79378" cy="131930"/>
          </a:xfrm>
          <a:custGeom>
            <a:rect b="b" l="l" r="r" t="t"/>
            <a:pathLst>
              <a:path extrusionOk="0" h="4046" w="2534">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5"/>
          <p:cNvSpPr/>
          <p:nvPr/>
        </p:nvSpPr>
        <p:spPr>
          <a:xfrm>
            <a:off x="281025" y="3465498"/>
            <a:ext cx="324527" cy="81421"/>
          </a:xfrm>
          <a:custGeom>
            <a:rect b="b" l="l" r="r" t="t"/>
            <a:pathLst>
              <a:path extrusionOk="0" h="2497" w="1036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5"/>
          <p:cNvSpPr/>
          <p:nvPr/>
        </p:nvSpPr>
        <p:spPr>
          <a:xfrm>
            <a:off x="304707" y="35468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5"/>
          <p:cNvSpPr/>
          <p:nvPr/>
        </p:nvSpPr>
        <p:spPr>
          <a:xfrm>
            <a:off x="605521" y="350495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5"/>
          <p:cNvSpPr/>
          <p:nvPr/>
        </p:nvSpPr>
        <p:spPr>
          <a:xfrm>
            <a:off x="282216" y="3475378"/>
            <a:ext cx="323337" cy="71541"/>
          </a:xfrm>
          <a:custGeom>
            <a:rect b="b" l="l" r="r" t="t"/>
            <a:pathLst>
              <a:path extrusionOk="0" h="2194" w="10322">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5"/>
          <p:cNvSpPr/>
          <p:nvPr/>
        </p:nvSpPr>
        <p:spPr>
          <a:xfrm>
            <a:off x="546317" y="3795909"/>
            <a:ext cx="79378" cy="133169"/>
          </a:xfrm>
          <a:custGeom>
            <a:rect b="b" l="l" r="r" t="t"/>
            <a:pathLst>
              <a:path extrusionOk="0" h="4084" w="2534">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5"/>
          <p:cNvSpPr/>
          <p:nvPr/>
        </p:nvSpPr>
        <p:spPr>
          <a:xfrm>
            <a:off x="281025" y="3821800"/>
            <a:ext cx="324527" cy="81388"/>
          </a:xfrm>
          <a:custGeom>
            <a:rect b="b" l="l" r="r" t="t"/>
            <a:pathLst>
              <a:path extrusionOk="0" h="2496" w="1036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5"/>
          <p:cNvSpPr/>
          <p:nvPr/>
        </p:nvSpPr>
        <p:spPr>
          <a:xfrm>
            <a:off x="304707" y="3903155"/>
            <a:ext cx="32014" cy="33"/>
          </a:xfrm>
          <a:custGeom>
            <a:rect b="b" l="l" r="r" t="t"/>
            <a:pathLst>
              <a:path extrusionOk="0" h="1" w="1022">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5"/>
          <p:cNvSpPr/>
          <p:nvPr/>
        </p:nvSpPr>
        <p:spPr>
          <a:xfrm>
            <a:off x="605521" y="38624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5"/>
          <p:cNvSpPr/>
          <p:nvPr/>
        </p:nvSpPr>
        <p:spPr>
          <a:xfrm>
            <a:off x="282216" y="3832886"/>
            <a:ext cx="323337" cy="70302"/>
          </a:xfrm>
          <a:custGeom>
            <a:rect b="b" l="l" r="r" t="t"/>
            <a:pathLst>
              <a:path extrusionOk="0" h="2156" w="10322">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5"/>
          <p:cNvSpPr/>
          <p:nvPr/>
        </p:nvSpPr>
        <p:spPr>
          <a:xfrm>
            <a:off x="546317" y="415341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5"/>
          <p:cNvSpPr/>
          <p:nvPr/>
        </p:nvSpPr>
        <p:spPr>
          <a:xfrm>
            <a:off x="281025" y="4178069"/>
            <a:ext cx="324527" cy="82627"/>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5"/>
          <p:cNvSpPr/>
          <p:nvPr/>
        </p:nvSpPr>
        <p:spPr>
          <a:xfrm>
            <a:off x="304707" y="4260664"/>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5"/>
          <p:cNvSpPr/>
          <p:nvPr/>
        </p:nvSpPr>
        <p:spPr>
          <a:xfrm>
            <a:off x="605521" y="421876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5"/>
          <p:cNvSpPr/>
          <p:nvPr/>
        </p:nvSpPr>
        <p:spPr>
          <a:xfrm>
            <a:off x="282216" y="4189188"/>
            <a:ext cx="323337" cy="71508"/>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5"/>
          <p:cNvSpPr/>
          <p:nvPr/>
        </p:nvSpPr>
        <p:spPr>
          <a:xfrm>
            <a:off x="282216" y="977708"/>
            <a:ext cx="323337" cy="71541"/>
          </a:xfrm>
          <a:custGeom>
            <a:rect b="b" l="l" r="r" t="t"/>
            <a:pathLst>
              <a:path extrusionOk="0" h="2194" w="10322">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3" name="Shape 313"/>
        <p:cNvGrpSpPr/>
        <p:nvPr/>
      </p:nvGrpSpPr>
      <p:grpSpPr>
        <a:xfrm>
          <a:off x="0" y="0"/>
          <a:ext cx="0" cy="0"/>
          <a:chOff x="0" y="0"/>
          <a:chExt cx="0" cy="0"/>
        </a:xfrm>
      </p:grpSpPr>
      <p:grpSp>
        <p:nvGrpSpPr>
          <p:cNvPr id="314" name="Google Shape;314;p6"/>
          <p:cNvGrpSpPr/>
          <p:nvPr/>
        </p:nvGrpSpPr>
        <p:grpSpPr>
          <a:xfrm>
            <a:off x="395894" y="219519"/>
            <a:ext cx="8518865" cy="4788281"/>
            <a:chOff x="395894" y="219519"/>
            <a:chExt cx="8518865" cy="4788281"/>
          </a:xfrm>
        </p:grpSpPr>
        <p:sp>
          <p:nvSpPr>
            <p:cNvPr id="315" name="Google Shape;315;p6"/>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6" name="Google Shape;316;p6"/>
            <p:cNvGrpSpPr/>
            <p:nvPr/>
          </p:nvGrpSpPr>
          <p:grpSpPr>
            <a:xfrm>
              <a:off x="8341543" y="2282008"/>
              <a:ext cx="569676" cy="380612"/>
              <a:chOff x="8341543" y="2282008"/>
              <a:chExt cx="569676" cy="380612"/>
            </a:xfrm>
          </p:grpSpPr>
          <p:sp>
            <p:nvSpPr>
              <p:cNvPr id="317" name="Google Shape;317;p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9" name="Google Shape;319;p6"/>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0" name="Google Shape;320;p6"/>
            <p:cNvGrpSpPr/>
            <p:nvPr/>
          </p:nvGrpSpPr>
          <p:grpSpPr>
            <a:xfrm>
              <a:off x="8341543" y="1721094"/>
              <a:ext cx="569676" cy="380612"/>
              <a:chOff x="8341543" y="1721094"/>
              <a:chExt cx="569676" cy="380612"/>
            </a:xfrm>
          </p:grpSpPr>
          <p:sp>
            <p:nvSpPr>
              <p:cNvPr id="321" name="Google Shape;321;p6"/>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6"/>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3" name="Google Shape;323;p6"/>
            <p:cNvGrpSpPr/>
            <p:nvPr/>
          </p:nvGrpSpPr>
          <p:grpSpPr>
            <a:xfrm>
              <a:off x="8346273" y="1183592"/>
              <a:ext cx="568486" cy="388014"/>
              <a:chOff x="8346273" y="1183592"/>
              <a:chExt cx="568486" cy="388014"/>
            </a:xfrm>
          </p:grpSpPr>
          <p:sp>
            <p:nvSpPr>
              <p:cNvPr id="324" name="Google Shape;324;p6"/>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6"/>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6" name="Google Shape;326;p6"/>
            <p:cNvGrpSpPr/>
            <p:nvPr/>
          </p:nvGrpSpPr>
          <p:grpSpPr>
            <a:xfrm>
              <a:off x="8341543" y="606635"/>
              <a:ext cx="569676" cy="388014"/>
              <a:chOff x="8341543" y="606635"/>
              <a:chExt cx="569676" cy="388014"/>
            </a:xfrm>
          </p:grpSpPr>
          <p:sp>
            <p:nvSpPr>
              <p:cNvPr id="327" name="Google Shape;327;p6"/>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6"/>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9" name="Google Shape;329;p6"/>
            <p:cNvGrpSpPr/>
            <p:nvPr/>
          </p:nvGrpSpPr>
          <p:grpSpPr>
            <a:xfrm>
              <a:off x="8341543" y="2842933"/>
              <a:ext cx="569676" cy="380612"/>
              <a:chOff x="8341543" y="2282008"/>
              <a:chExt cx="569676" cy="380612"/>
            </a:xfrm>
          </p:grpSpPr>
          <p:sp>
            <p:nvSpPr>
              <p:cNvPr id="330" name="Google Shape;330;p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2" name="Google Shape;332;p6"/>
            <p:cNvGrpSpPr/>
            <p:nvPr/>
          </p:nvGrpSpPr>
          <p:grpSpPr>
            <a:xfrm>
              <a:off x="8341543" y="3403858"/>
              <a:ext cx="569676" cy="380612"/>
              <a:chOff x="8341543" y="2282008"/>
              <a:chExt cx="569676" cy="380612"/>
            </a:xfrm>
          </p:grpSpPr>
          <p:sp>
            <p:nvSpPr>
              <p:cNvPr id="333" name="Google Shape;333;p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5" name="Google Shape;335;p6"/>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6"/>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7" name="Google Shape;337;p6"/>
          <p:cNvSpPr txBox="1"/>
          <p:nvPr>
            <p:ph type="title"/>
          </p:nvPr>
        </p:nvSpPr>
        <p:spPr>
          <a:xfrm>
            <a:off x="726225" y="441350"/>
            <a:ext cx="7691400" cy="5727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SzPts val="2800"/>
              <a:buNone/>
              <a:defRPr/>
            </a:lvl1pPr>
            <a:lvl2pPr lvl="1" algn="ctr">
              <a:lnSpc>
                <a:spcPct val="80000"/>
              </a:lnSpc>
              <a:spcBef>
                <a:spcPts val="0"/>
              </a:spcBef>
              <a:spcAft>
                <a:spcPts val="0"/>
              </a:spcAft>
              <a:buSzPts val="2800"/>
              <a:buNone/>
              <a:defRPr/>
            </a:lvl2pPr>
            <a:lvl3pPr lvl="2" algn="ctr">
              <a:lnSpc>
                <a:spcPct val="80000"/>
              </a:lnSpc>
              <a:spcBef>
                <a:spcPts val="0"/>
              </a:spcBef>
              <a:spcAft>
                <a:spcPts val="0"/>
              </a:spcAft>
              <a:buSzPts val="2800"/>
              <a:buNone/>
              <a:defRPr/>
            </a:lvl3pPr>
            <a:lvl4pPr lvl="3" algn="ctr">
              <a:lnSpc>
                <a:spcPct val="80000"/>
              </a:lnSpc>
              <a:spcBef>
                <a:spcPts val="0"/>
              </a:spcBef>
              <a:spcAft>
                <a:spcPts val="0"/>
              </a:spcAft>
              <a:buSzPts val="2800"/>
              <a:buNone/>
              <a:defRPr/>
            </a:lvl4pPr>
            <a:lvl5pPr lvl="4" algn="ctr">
              <a:lnSpc>
                <a:spcPct val="80000"/>
              </a:lnSpc>
              <a:spcBef>
                <a:spcPts val="0"/>
              </a:spcBef>
              <a:spcAft>
                <a:spcPts val="0"/>
              </a:spcAft>
              <a:buSzPts val="2800"/>
              <a:buNone/>
              <a:defRPr/>
            </a:lvl5pPr>
            <a:lvl6pPr lvl="5" algn="ctr">
              <a:lnSpc>
                <a:spcPct val="80000"/>
              </a:lnSpc>
              <a:spcBef>
                <a:spcPts val="0"/>
              </a:spcBef>
              <a:spcAft>
                <a:spcPts val="0"/>
              </a:spcAft>
              <a:buSzPts val="2800"/>
              <a:buNone/>
              <a:defRPr/>
            </a:lvl6pPr>
            <a:lvl7pPr lvl="6" algn="ctr">
              <a:lnSpc>
                <a:spcPct val="80000"/>
              </a:lnSpc>
              <a:spcBef>
                <a:spcPts val="0"/>
              </a:spcBef>
              <a:spcAft>
                <a:spcPts val="0"/>
              </a:spcAft>
              <a:buSzPts val="2800"/>
              <a:buNone/>
              <a:defRPr/>
            </a:lvl7pPr>
            <a:lvl8pPr lvl="7" algn="ctr">
              <a:lnSpc>
                <a:spcPct val="80000"/>
              </a:lnSpc>
              <a:spcBef>
                <a:spcPts val="0"/>
              </a:spcBef>
              <a:spcAft>
                <a:spcPts val="0"/>
              </a:spcAft>
              <a:buSzPts val="2800"/>
              <a:buNone/>
              <a:defRPr/>
            </a:lvl8pPr>
            <a:lvl9pPr lvl="8" algn="ctr">
              <a:lnSpc>
                <a:spcPct val="80000"/>
              </a:lnSpc>
              <a:spcBef>
                <a:spcPts val="0"/>
              </a:spcBef>
              <a:spcAft>
                <a:spcPts val="0"/>
              </a:spcAft>
              <a:buSzPts val="2800"/>
              <a:buNone/>
              <a:defRPr/>
            </a:lvl9pPr>
          </a:lstStyle>
          <a:p/>
        </p:txBody>
      </p:sp>
      <p:sp>
        <p:nvSpPr>
          <p:cNvPr id="338" name="Google Shape;338;p6"/>
          <p:cNvSpPr txBox="1"/>
          <p:nvPr>
            <p:ph idx="1" type="subTitle"/>
          </p:nvPr>
        </p:nvSpPr>
        <p:spPr>
          <a:xfrm>
            <a:off x="5558685" y="2109350"/>
            <a:ext cx="2417400" cy="396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b="1" sz="2000">
                <a:solidFill>
                  <a:schemeClr val="accent1"/>
                </a:solidFill>
              </a:defRPr>
            </a:lvl1pPr>
            <a:lvl2pPr lvl="1" algn="l">
              <a:lnSpc>
                <a:spcPct val="100000"/>
              </a:lnSpc>
              <a:spcBef>
                <a:spcPts val="0"/>
              </a:spcBef>
              <a:spcAft>
                <a:spcPts val="0"/>
              </a:spcAft>
              <a:buSzPts val="1600"/>
              <a:buNone/>
              <a:defRPr b="1" sz="2000">
                <a:solidFill>
                  <a:schemeClr val="accent1"/>
                </a:solidFill>
              </a:defRPr>
            </a:lvl2pPr>
            <a:lvl3pPr lvl="2" algn="l">
              <a:lnSpc>
                <a:spcPct val="100000"/>
              </a:lnSpc>
              <a:spcBef>
                <a:spcPts val="0"/>
              </a:spcBef>
              <a:spcAft>
                <a:spcPts val="0"/>
              </a:spcAft>
              <a:buSzPts val="1600"/>
              <a:buNone/>
              <a:defRPr b="1" sz="2000">
                <a:solidFill>
                  <a:schemeClr val="accent1"/>
                </a:solidFill>
              </a:defRPr>
            </a:lvl3pPr>
            <a:lvl4pPr lvl="3" algn="l">
              <a:lnSpc>
                <a:spcPct val="100000"/>
              </a:lnSpc>
              <a:spcBef>
                <a:spcPts val="0"/>
              </a:spcBef>
              <a:spcAft>
                <a:spcPts val="0"/>
              </a:spcAft>
              <a:buSzPts val="1600"/>
              <a:buNone/>
              <a:defRPr b="1" sz="2000">
                <a:solidFill>
                  <a:schemeClr val="accent1"/>
                </a:solidFill>
              </a:defRPr>
            </a:lvl4pPr>
            <a:lvl5pPr lvl="4" algn="l">
              <a:lnSpc>
                <a:spcPct val="100000"/>
              </a:lnSpc>
              <a:spcBef>
                <a:spcPts val="0"/>
              </a:spcBef>
              <a:spcAft>
                <a:spcPts val="0"/>
              </a:spcAft>
              <a:buSzPts val="1600"/>
              <a:buNone/>
              <a:defRPr b="1" sz="2000">
                <a:solidFill>
                  <a:schemeClr val="accent1"/>
                </a:solidFill>
              </a:defRPr>
            </a:lvl5pPr>
            <a:lvl6pPr lvl="5" algn="l">
              <a:lnSpc>
                <a:spcPct val="100000"/>
              </a:lnSpc>
              <a:spcBef>
                <a:spcPts val="0"/>
              </a:spcBef>
              <a:spcAft>
                <a:spcPts val="0"/>
              </a:spcAft>
              <a:buSzPts val="1600"/>
              <a:buNone/>
              <a:defRPr b="1" sz="2000">
                <a:solidFill>
                  <a:schemeClr val="accent1"/>
                </a:solidFill>
              </a:defRPr>
            </a:lvl6pPr>
            <a:lvl7pPr lvl="6" algn="l">
              <a:lnSpc>
                <a:spcPct val="100000"/>
              </a:lnSpc>
              <a:spcBef>
                <a:spcPts val="0"/>
              </a:spcBef>
              <a:spcAft>
                <a:spcPts val="0"/>
              </a:spcAft>
              <a:buSzPts val="1600"/>
              <a:buNone/>
              <a:defRPr b="1" sz="2000">
                <a:solidFill>
                  <a:schemeClr val="accent1"/>
                </a:solidFill>
              </a:defRPr>
            </a:lvl7pPr>
            <a:lvl8pPr lvl="7" algn="l">
              <a:lnSpc>
                <a:spcPct val="100000"/>
              </a:lnSpc>
              <a:spcBef>
                <a:spcPts val="0"/>
              </a:spcBef>
              <a:spcAft>
                <a:spcPts val="0"/>
              </a:spcAft>
              <a:buSzPts val="1600"/>
              <a:buNone/>
              <a:defRPr b="1" sz="2000">
                <a:solidFill>
                  <a:schemeClr val="accent1"/>
                </a:solidFill>
              </a:defRPr>
            </a:lvl8pPr>
            <a:lvl9pPr lvl="8" algn="l">
              <a:lnSpc>
                <a:spcPct val="100000"/>
              </a:lnSpc>
              <a:spcBef>
                <a:spcPts val="0"/>
              </a:spcBef>
              <a:spcAft>
                <a:spcPts val="0"/>
              </a:spcAft>
              <a:buSzPts val="1600"/>
              <a:buNone/>
              <a:defRPr b="1" sz="2000">
                <a:solidFill>
                  <a:schemeClr val="accent1"/>
                </a:solidFill>
              </a:defRPr>
            </a:lvl9pPr>
          </a:lstStyle>
          <a:p/>
        </p:txBody>
      </p:sp>
      <p:sp>
        <p:nvSpPr>
          <p:cNvPr id="339" name="Google Shape;339;p6"/>
          <p:cNvSpPr txBox="1"/>
          <p:nvPr>
            <p:ph idx="2" type="subTitle"/>
          </p:nvPr>
        </p:nvSpPr>
        <p:spPr>
          <a:xfrm>
            <a:off x="5556263" y="2463297"/>
            <a:ext cx="2417400" cy="1326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800"/>
            </a:lvl1pPr>
            <a:lvl2pPr lvl="1" algn="l">
              <a:lnSpc>
                <a:spcPct val="100000"/>
              </a:lnSpc>
              <a:spcBef>
                <a:spcPts val="0"/>
              </a:spcBef>
              <a:spcAft>
                <a:spcPts val="0"/>
              </a:spcAft>
              <a:buSzPts val="1600"/>
              <a:buNone/>
              <a:defRPr sz="1800"/>
            </a:lvl2pPr>
            <a:lvl3pPr lvl="2" algn="l">
              <a:lnSpc>
                <a:spcPct val="100000"/>
              </a:lnSpc>
              <a:spcBef>
                <a:spcPts val="0"/>
              </a:spcBef>
              <a:spcAft>
                <a:spcPts val="0"/>
              </a:spcAft>
              <a:buSzPts val="1600"/>
              <a:buNone/>
              <a:defRPr sz="1800"/>
            </a:lvl3pPr>
            <a:lvl4pPr lvl="3" algn="l">
              <a:lnSpc>
                <a:spcPct val="100000"/>
              </a:lnSpc>
              <a:spcBef>
                <a:spcPts val="0"/>
              </a:spcBef>
              <a:spcAft>
                <a:spcPts val="0"/>
              </a:spcAft>
              <a:buSzPts val="1600"/>
              <a:buNone/>
              <a:defRPr sz="1800"/>
            </a:lvl4pPr>
            <a:lvl5pPr lvl="4" algn="l">
              <a:lnSpc>
                <a:spcPct val="100000"/>
              </a:lnSpc>
              <a:spcBef>
                <a:spcPts val="0"/>
              </a:spcBef>
              <a:spcAft>
                <a:spcPts val="0"/>
              </a:spcAft>
              <a:buSzPts val="1600"/>
              <a:buNone/>
              <a:defRPr sz="1800"/>
            </a:lvl5pPr>
            <a:lvl6pPr lvl="5" algn="l">
              <a:lnSpc>
                <a:spcPct val="100000"/>
              </a:lnSpc>
              <a:spcBef>
                <a:spcPts val="0"/>
              </a:spcBef>
              <a:spcAft>
                <a:spcPts val="0"/>
              </a:spcAft>
              <a:buSzPts val="1600"/>
              <a:buNone/>
              <a:defRPr sz="1800"/>
            </a:lvl6pPr>
            <a:lvl7pPr lvl="6" algn="l">
              <a:lnSpc>
                <a:spcPct val="100000"/>
              </a:lnSpc>
              <a:spcBef>
                <a:spcPts val="0"/>
              </a:spcBef>
              <a:spcAft>
                <a:spcPts val="0"/>
              </a:spcAft>
              <a:buSzPts val="1600"/>
              <a:buNone/>
              <a:defRPr sz="1800"/>
            </a:lvl7pPr>
            <a:lvl8pPr lvl="7" algn="l">
              <a:lnSpc>
                <a:spcPct val="100000"/>
              </a:lnSpc>
              <a:spcBef>
                <a:spcPts val="0"/>
              </a:spcBef>
              <a:spcAft>
                <a:spcPts val="0"/>
              </a:spcAft>
              <a:buSzPts val="1600"/>
              <a:buNone/>
              <a:defRPr sz="1800"/>
            </a:lvl8pPr>
            <a:lvl9pPr lvl="8" algn="l">
              <a:lnSpc>
                <a:spcPct val="100000"/>
              </a:lnSpc>
              <a:spcBef>
                <a:spcPts val="0"/>
              </a:spcBef>
              <a:spcAft>
                <a:spcPts val="0"/>
              </a:spcAft>
              <a:buSzPts val="1600"/>
              <a:buNone/>
              <a:defRPr sz="1800"/>
            </a:lvl9pPr>
          </a:lstStyle>
          <a:p/>
        </p:txBody>
      </p:sp>
      <p:sp>
        <p:nvSpPr>
          <p:cNvPr id="340" name="Google Shape;340;p6"/>
          <p:cNvSpPr/>
          <p:nvPr/>
        </p:nvSpPr>
        <p:spPr>
          <a:xfrm>
            <a:off x="546317" y="94193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6"/>
          <p:cNvSpPr/>
          <p:nvPr/>
        </p:nvSpPr>
        <p:spPr>
          <a:xfrm>
            <a:off x="281025" y="966589"/>
            <a:ext cx="324527" cy="82660"/>
          </a:xfrm>
          <a:custGeom>
            <a:rect b="b" l="l" r="r" t="t"/>
            <a:pathLst>
              <a:path extrusionOk="0" h="2535"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6"/>
          <p:cNvSpPr/>
          <p:nvPr/>
        </p:nvSpPr>
        <p:spPr>
          <a:xfrm>
            <a:off x="304707" y="104921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6"/>
          <p:cNvSpPr/>
          <p:nvPr/>
        </p:nvSpPr>
        <p:spPr>
          <a:xfrm>
            <a:off x="605521" y="100728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6"/>
          <p:cNvSpPr/>
          <p:nvPr/>
        </p:nvSpPr>
        <p:spPr>
          <a:xfrm>
            <a:off x="546317" y="1298240"/>
            <a:ext cx="79378" cy="133169"/>
          </a:xfrm>
          <a:custGeom>
            <a:rect b="b" l="l" r="r" t="t"/>
            <a:pathLst>
              <a:path extrusionOk="0" h="4084" w="2534">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6"/>
          <p:cNvSpPr/>
          <p:nvPr/>
        </p:nvSpPr>
        <p:spPr>
          <a:xfrm>
            <a:off x="281025" y="1324130"/>
            <a:ext cx="324527" cy="81388"/>
          </a:xfrm>
          <a:custGeom>
            <a:rect b="b" l="l" r="r" t="t"/>
            <a:pathLst>
              <a:path extrusionOk="0" h="2496" w="1036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6"/>
          <p:cNvSpPr/>
          <p:nvPr/>
        </p:nvSpPr>
        <p:spPr>
          <a:xfrm>
            <a:off x="304707" y="14054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6"/>
          <p:cNvSpPr/>
          <p:nvPr/>
        </p:nvSpPr>
        <p:spPr>
          <a:xfrm>
            <a:off x="605521" y="136479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6"/>
          <p:cNvSpPr/>
          <p:nvPr/>
        </p:nvSpPr>
        <p:spPr>
          <a:xfrm>
            <a:off x="282216" y="1335217"/>
            <a:ext cx="323337" cy="70302"/>
          </a:xfrm>
          <a:custGeom>
            <a:rect b="b" l="l" r="r" t="t"/>
            <a:pathLst>
              <a:path extrusionOk="0" h="2156" w="10322">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6"/>
          <p:cNvSpPr/>
          <p:nvPr/>
        </p:nvSpPr>
        <p:spPr>
          <a:xfrm>
            <a:off x="546317" y="1655749"/>
            <a:ext cx="79378" cy="131930"/>
          </a:xfrm>
          <a:custGeom>
            <a:rect b="b" l="l" r="r" t="t"/>
            <a:pathLst>
              <a:path extrusionOk="0" h="4046" w="2534">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6"/>
          <p:cNvSpPr/>
          <p:nvPr/>
        </p:nvSpPr>
        <p:spPr>
          <a:xfrm>
            <a:off x="281025" y="1680400"/>
            <a:ext cx="324527" cy="82627"/>
          </a:xfrm>
          <a:custGeom>
            <a:rect b="b" l="l" r="r" t="t"/>
            <a:pathLst>
              <a:path extrusionOk="0" h="2534" w="1036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6"/>
          <p:cNvSpPr/>
          <p:nvPr/>
        </p:nvSpPr>
        <p:spPr>
          <a:xfrm>
            <a:off x="304707" y="1761756"/>
            <a:ext cx="32014" cy="1272"/>
          </a:xfrm>
          <a:custGeom>
            <a:rect b="b" l="l" r="r" t="t"/>
            <a:pathLst>
              <a:path extrusionOk="0" h="39" w="1022">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6"/>
          <p:cNvSpPr/>
          <p:nvPr/>
        </p:nvSpPr>
        <p:spPr>
          <a:xfrm>
            <a:off x="605521" y="17210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6"/>
          <p:cNvSpPr/>
          <p:nvPr/>
        </p:nvSpPr>
        <p:spPr>
          <a:xfrm>
            <a:off x="282216" y="1691487"/>
            <a:ext cx="323337" cy="71541"/>
          </a:xfrm>
          <a:custGeom>
            <a:rect b="b" l="l" r="r" t="t"/>
            <a:pathLst>
              <a:path extrusionOk="0" h="2194" w="10322">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6"/>
          <p:cNvSpPr/>
          <p:nvPr/>
        </p:nvSpPr>
        <p:spPr>
          <a:xfrm>
            <a:off x="546317" y="2012018"/>
            <a:ext cx="79378" cy="133202"/>
          </a:xfrm>
          <a:custGeom>
            <a:rect b="b" l="l" r="r" t="t"/>
            <a:pathLst>
              <a:path extrusionOk="0" h="4085" w="2534">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6"/>
          <p:cNvSpPr/>
          <p:nvPr/>
        </p:nvSpPr>
        <p:spPr>
          <a:xfrm>
            <a:off x="281025" y="203790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6"/>
          <p:cNvSpPr/>
          <p:nvPr/>
        </p:nvSpPr>
        <p:spPr>
          <a:xfrm>
            <a:off x="304707" y="211929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6"/>
          <p:cNvSpPr/>
          <p:nvPr/>
        </p:nvSpPr>
        <p:spPr>
          <a:xfrm>
            <a:off x="605521" y="2077364"/>
            <a:ext cx="31" cy="1272"/>
          </a:xfrm>
          <a:custGeom>
            <a:rect b="b" l="l" r="r" t="t"/>
            <a:pathLst>
              <a:path extrusionOk="0" h="39" w="1">
                <a:moveTo>
                  <a:pt x="1" y="38"/>
                </a:moveTo>
                <a:lnTo>
                  <a:pt x="1" y="38"/>
                </a:lnTo>
                <a:lnTo>
                  <a:pt x="1" y="38"/>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6"/>
          <p:cNvSpPr/>
          <p:nvPr/>
        </p:nvSpPr>
        <p:spPr>
          <a:xfrm>
            <a:off x="282216" y="2049028"/>
            <a:ext cx="323337" cy="70302"/>
          </a:xfrm>
          <a:custGeom>
            <a:rect b="b" l="l" r="r" t="t"/>
            <a:pathLst>
              <a:path extrusionOk="0" h="2156" w="10322">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6"/>
          <p:cNvSpPr/>
          <p:nvPr/>
        </p:nvSpPr>
        <p:spPr>
          <a:xfrm>
            <a:off x="546317" y="2369560"/>
            <a:ext cx="79378" cy="131930"/>
          </a:xfrm>
          <a:custGeom>
            <a:rect b="b" l="l" r="r" t="t"/>
            <a:pathLst>
              <a:path extrusionOk="0" h="4046" w="2534">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6"/>
          <p:cNvSpPr/>
          <p:nvPr/>
        </p:nvSpPr>
        <p:spPr>
          <a:xfrm>
            <a:off x="281025" y="2394211"/>
            <a:ext cx="324527" cy="81388"/>
          </a:xfrm>
          <a:custGeom>
            <a:rect b="b" l="l" r="r" t="t"/>
            <a:pathLst>
              <a:path extrusionOk="0" h="2496" w="1036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6"/>
          <p:cNvSpPr/>
          <p:nvPr/>
        </p:nvSpPr>
        <p:spPr>
          <a:xfrm>
            <a:off x="304707" y="247556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6"/>
          <p:cNvSpPr/>
          <p:nvPr/>
        </p:nvSpPr>
        <p:spPr>
          <a:xfrm>
            <a:off x="605521" y="243487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6"/>
          <p:cNvSpPr/>
          <p:nvPr/>
        </p:nvSpPr>
        <p:spPr>
          <a:xfrm>
            <a:off x="282216" y="2405297"/>
            <a:ext cx="323337" cy="70302"/>
          </a:xfrm>
          <a:custGeom>
            <a:rect b="b" l="l" r="r" t="t"/>
            <a:pathLst>
              <a:path extrusionOk="0" h="2156" w="10322">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6"/>
          <p:cNvSpPr/>
          <p:nvPr/>
        </p:nvSpPr>
        <p:spPr>
          <a:xfrm>
            <a:off x="546317" y="2725829"/>
            <a:ext cx="79378" cy="131930"/>
          </a:xfrm>
          <a:custGeom>
            <a:rect b="b" l="l" r="r" t="t"/>
            <a:pathLst>
              <a:path extrusionOk="0" h="4046" w="2534">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6"/>
          <p:cNvSpPr/>
          <p:nvPr/>
        </p:nvSpPr>
        <p:spPr>
          <a:xfrm>
            <a:off x="281025" y="2751719"/>
            <a:ext cx="324527" cy="81388"/>
          </a:xfrm>
          <a:custGeom>
            <a:rect b="b" l="l" r="r" t="t"/>
            <a:pathLst>
              <a:path extrusionOk="0" h="2496" w="1036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6"/>
          <p:cNvSpPr/>
          <p:nvPr/>
        </p:nvSpPr>
        <p:spPr>
          <a:xfrm>
            <a:off x="304707" y="2833075"/>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6"/>
          <p:cNvSpPr/>
          <p:nvPr/>
        </p:nvSpPr>
        <p:spPr>
          <a:xfrm>
            <a:off x="605521" y="2791174"/>
            <a:ext cx="31" cy="1272"/>
          </a:xfrm>
          <a:custGeom>
            <a:rect b="b" l="l" r="r" t="t"/>
            <a:pathLst>
              <a:path extrusionOk="0" h="39" w="1">
                <a:moveTo>
                  <a:pt x="1" y="38"/>
                </a:moveTo>
                <a:lnTo>
                  <a:pt x="1" y="38"/>
                </a:lnTo>
                <a:lnTo>
                  <a:pt x="1" y="38"/>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6"/>
          <p:cNvSpPr/>
          <p:nvPr/>
        </p:nvSpPr>
        <p:spPr>
          <a:xfrm>
            <a:off x="282216" y="2761567"/>
            <a:ext cx="323337" cy="71541"/>
          </a:xfrm>
          <a:custGeom>
            <a:rect b="b" l="l" r="r" t="t"/>
            <a:pathLst>
              <a:path extrusionOk="0" h="2194" w="10322">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6"/>
          <p:cNvSpPr/>
          <p:nvPr/>
        </p:nvSpPr>
        <p:spPr>
          <a:xfrm>
            <a:off x="546317" y="3083338"/>
            <a:ext cx="79378" cy="131963"/>
          </a:xfrm>
          <a:custGeom>
            <a:rect b="b" l="l" r="r" t="t"/>
            <a:pathLst>
              <a:path extrusionOk="0" h="4047" w="2534">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6"/>
          <p:cNvSpPr/>
          <p:nvPr/>
        </p:nvSpPr>
        <p:spPr>
          <a:xfrm>
            <a:off x="281025" y="310798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6"/>
          <p:cNvSpPr/>
          <p:nvPr/>
        </p:nvSpPr>
        <p:spPr>
          <a:xfrm>
            <a:off x="304707" y="318937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6"/>
          <p:cNvSpPr/>
          <p:nvPr/>
        </p:nvSpPr>
        <p:spPr>
          <a:xfrm>
            <a:off x="605521" y="314868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6"/>
          <p:cNvSpPr/>
          <p:nvPr/>
        </p:nvSpPr>
        <p:spPr>
          <a:xfrm>
            <a:off x="282216" y="3119108"/>
            <a:ext cx="323337" cy="70302"/>
          </a:xfrm>
          <a:custGeom>
            <a:rect b="b" l="l" r="r" t="t"/>
            <a:pathLst>
              <a:path extrusionOk="0" h="2156" w="10322">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6"/>
          <p:cNvSpPr/>
          <p:nvPr/>
        </p:nvSpPr>
        <p:spPr>
          <a:xfrm>
            <a:off x="546317" y="3439640"/>
            <a:ext cx="79378" cy="131930"/>
          </a:xfrm>
          <a:custGeom>
            <a:rect b="b" l="l" r="r" t="t"/>
            <a:pathLst>
              <a:path extrusionOk="0" h="4046" w="2534">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6"/>
          <p:cNvSpPr/>
          <p:nvPr/>
        </p:nvSpPr>
        <p:spPr>
          <a:xfrm>
            <a:off x="281025" y="3465498"/>
            <a:ext cx="324527" cy="81421"/>
          </a:xfrm>
          <a:custGeom>
            <a:rect b="b" l="l" r="r" t="t"/>
            <a:pathLst>
              <a:path extrusionOk="0" h="2497" w="1036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6"/>
          <p:cNvSpPr/>
          <p:nvPr/>
        </p:nvSpPr>
        <p:spPr>
          <a:xfrm>
            <a:off x="304707" y="35468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6"/>
          <p:cNvSpPr/>
          <p:nvPr/>
        </p:nvSpPr>
        <p:spPr>
          <a:xfrm>
            <a:off x="605521" y="350495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6"/>
          <p:cNvSpPr/>
          <p:nvPr/>
        </p:nvSpPr>
        <p:spPr>
          <a:xfrm>
            <a:off x="282216" y="3475378"/>
            <a:ext cx="323337" cy="71541"/>
          </a:xfrm>
          <a:custGeom>
            <a:rect b="b" l="l" r="r" t="t"/>
            <a:pathLst>
              <a:path extrusionOk="0" h="2194" w="10322">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6"/>
          <p:cNvSpPr/>
          <p:nvPr/>
        </p:nvSpPr>
        <p:spPr>
          <a:xfrm>
            <a:off x="546317" y="3795909"/>
            <a:ext cx="79378" cy="133169"/>
          </a:xfrm>
          <a:custGeom>
            <a:rect b="b" l="l" r="r" t="t"/>
            <a:pathLst>
              <a:path extrusionOk="0" h="4084" w="2534">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6"/>
          <p:cNvSpPr/>
          <p:nvPr/>
        </p:nvSpPr>
        <p:spPr>
          <a:xfrm>
            <a:off x="281025" y="3821800"/>
            <a:ext cx="324527" cy="81388"/>
          </a:xfrm>
          <a:custGeom>
            <a:rect b="b" l="l" r="r" t="t"/>
            <a:pathLst>
              <a:path extrusionOk="0" h="2496" w="1036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6"/>
          <p:cNvSpPr/>
          <p:nvPr/>
        </p:nvSpPr>
        <p:spPr>
          <a:xfrm>
            <a:off x="304707" y="3903155"/>
            <a:ext cx="32014" cy="33"/>
          </a:xfrm>
          <a:custGeom>
            <a:rect b="b" l="l" r="r" t="t"/>
            <a:pathLst>
              <a:path extrusionOk="0" h="1" w="1022">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6"/>
          <p:cNvSpPr/>
          <p:nvPr/>
        </p:nvSpPr>
        <p:spPr>
          <a:xfrm>
            <a:off x="605521" y="38624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6"/>
          <p:cNvSpPr/>
          <p:nvPr/>
        </p:nvSpPr>
        <p:spPr>
          <a:xfrm>
            <a:off x="282216" y="3832886"/>
            <a:ext cx="323337" cy="70302"/>
          </a:xfrm>
          <a:custGeom>
            <a:rect b="b" l="l" r="r" t="t"/>
            <a:pathLst>
              <a:path extrusionOk="0" h="2156" w="10322">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6"/>
          <p:cNvSpPr/>
          <p:nvPr/>
        </p:nvSpPr>
        <p:spPr>
          <a:xfrm>
            <a:off x="546317" y="415341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6"/>
          <p:cNvSpPr/>
          <p:nvPr/>
        </p:nvSpPr>
        <p:spPr>
          <a:xfrm>
            <a:off x="281025" y="4178069"/>
            <a:ext cx="324527" cy="82627"/>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6"/>
          <p:cNvSpPr/>
          <p:nvPr/>
        </p:nvSpPr>
        <p:spPr>
          <a:xfrm>
            <a:off x="304707" y="4260664"/>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6"/>
          <p:cNvSpPr/>
          <p:nvPr/>
        </p:nvSpPr>
        <p:spPr>
          <a:xfrm>
            <a:off x="605521" y="421876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6"/>
          <p:cNvSpPr/>
          <p:nvPr/>
        </p:nvSpPr>
        <p:spPr>
          <a:xfrm>
            <a:off x="282216" y="4189188"/>
            <a:ext cx="323337" cy="71508"/>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6"/>
          <p:cNvSpPr/>
          <p:nvPr/>
        </p:nvSpPr>
        <p:spPr>
          <a:xfrm>
            <a:off x="282216" y="977708"/>
            <a:ext cx="323337" cy="71541"/>
          </a:xfrm>
          <a:custGeom>
            <a:rect b="b" l="l" r="r" t="t"/>
            <a:pathLst>
              <a:path extrusionOk="0" h="2194" w="10322">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0" name="Shape 390"/>
        <p:cNvGrpSpPr/>
        <p:nvPr/>
      </p:nvGrpSpPr>
      <p:grpSpPr>
        <a:xfrm>
          <a:off x="0" y="0"/>
          <a:ext cx="0" cy="0"/>
          <a:chOff x="0" y="0"/>
          <a:chExt cx="0" cy="0"/>
        </a:xfrm>
      </p:grpSpPr>
      <p:grpSp>
        <p:nvGrpSpPr>
          <p:cNvPr id="391" name="Google Shape;391;p7"/>
          <p:cNvGrpSpPr/>
          <p:nvPr/>
        </p:nvGrpSpPr>
        <p:grpSpPr>
          <a:xfrm>
            <a:off x="395894" y="219519"/>
            <a:ext cx="8518865" cy="4788281"/>
            <a:chOff x="395894" y="219519"/>
            <a:chExt cx="8518865" cy="4788281"/>
          </a:xfrm>
        </p:grpSpPr>
        <p:sp>
          <p:nvSpPr>
            <p:cNvPr id="392" name="Google Shape;392;p7"/>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3" name="Google Shape;393;p7"/>
            <p:cNvGrpSpPr/>
            <p:nvPr/>
          </p:nvGrpSpPr>
          <p:grpSpPr>
            <a:xfrm>
              <a:off x="8341543" y="2282008"/>
              <a:ext cx="569676" cy="380612"/>
              <a:chOff x="8341543" y="2282008"/>
              <a:chExt cx="569676" cy="380612"/>
            </a:xfrm>
          </p:grpSpPr>
          <p:sp>
            <p:nvSpPr>
              <p:cNvPr id="394" name="Google Shape;394;p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6" name="Google Shape;396;p7"/>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7" name="Google Shape;397;p7"/>
            <p:cNvGrpSpPr/>
            <p:nvPr/>
          </p:nvGrpSpPr>
          <p:grpSpPr>
            <a:xfrm>
              <a:off x="8341543" y="1721094"/>
              <a:ext cx="569676" cy="380612"/>
              <a:chOff x="8341543" y="1721094"/>
              <a:chExt cx="569676" cy="380612"/>
            </a:xfrm>
          </p:grpSpPr>
          <p:sp>
            <p:nvSpPr>
              <p:cNvPr id="398" name="Google Shape;398;p7"/>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7"/>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0" name="Google Shape;400;p7"/>
            <p:cNvGrpSpPr/>
            <p:nvPr/>
          </p:nvGrpSpPr>
          <p:grpSpPr>
            <a:xfrm>
              <a:off x="8346273" y="1183592"/>
              <a:ext cx="568486" cy="388014"/>
              <a:chOff x="8346273" y="1183592"/>
              <a:chExt cx="568486" cy="388014"/>
            </a:xfrm>
          </p:grpSpPr>
          <p:sp>
            <p:nvSpPr>
              <p:cNvPr id="401" name="Google Shape;401;p7"/>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7"/>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3" name="Google Shape;403;p7"/>
            <p:cNvGrpSpPr/>
            <p:nvPr/>
          </p:nvGrpSpPr>
          <p:grpSpPr>
            <a:xfrm>
              <a:off x="8341543" y="606635"/>
              <a:ext cx="569676" cy="388014"/>
              <a:chOff x="8341543" y="606635"/>
              <a:chExt cx="569676" cy="388014"/>
            </a:xfrm>
          </p:grpSpPr>
          <p:sp>
            <p:nvSpPr>
              <p:cNvPr id="404" name="Google Shape;404;p7"/>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7"/>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6" name="Google Shape;406;p7"/>
            <p:cNvGrpSpPr/>
            <p:nvPr/>
          </p:nvGrpSpPr>
          <p:grpSpPr>
            <a:xfrm>
              <a:off x="8341543" y="2842933"/>
              <a:ext cx="569676" cy="380612"/>
              <a:chOff x="8341543" y="2282008"/>
              <a:chExt cx="569676" cy="380612"/>
            </a:xfrm>
          </p:grpSpPr>
          <p:sp>
            <p:nvSpPr>
              <p:cNvPr id="407" name="Google Shape;407;p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9" name="Google Shape;409;p7"/>
            <p:cNvGrpSpPr/>
            <p:nvPr/>
          </p:nvGrpSpPr>
          <p:grpSpPr>
            <a:xfrm>
              <a:off x="8341543" y="3403858"/>
              <a:ext cx="569676" cy="380612"/>
              <a:chOff x="8341543" y="2282008"/>
              <a:chExt cx="569676" cy="380612"/>
            </a:xfrm>
          </p:grpSpPr>
          <p:sp>
            <p:nvSpPr>
              <p:cNvPr id="410" name="Google Shape;410;p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2" name="Google Shape;412;p7"/>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7"/>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4" name="Google Shape;414;p7"/>
          <p:cNvSpPr txBox="1"/>
          <p:nvPr>
            <p:ph type="title"/>
          </p:nvPr>
        </p:nvSpPr>
        <p:spPr>
          <a:xfrm>
            <a:off x="1529550" y="1682550"/>
            <a:ext cx="6084900" cy="7227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Clr>
                <a:schemeClr val="accent1"/>
              </a:buClr>
              <a:buSzPts val="7200"/>
              <a:buNone/>
              <a:defRPr sz="7200">
                <a:solidFill>
                  <a:schemeClr val="accent1"/>
                </a:solidFill>
              </a:defRPr>
            </a:lvl1pPr>
            <a:lvl2pPr lvl="1" algn="ctr">
              <a:lnSpc>
                <a:spcPct val="80000"/>
              </a:lnSpc>
              <a:spcBef>
                <a:spcPts val="0"/>
              </a:spcBef>
              <a:spcAft>
                <a:spcPts val="0"/>
              </a:spcAft>
              <a:buClr>
                <a:schemeClr val="accent1"/>
              </a:buClr>
              <a:buSzPts val="7200"/>
              <a:buNone/>
              <a:defRPr sz="7200">
                <a:solidFill>
                  <a:schemeClr val="accent1"/>
                </a:solidFill>
              </a:defRPr>
            </a:lvl2pPr>
            <a:lvl3pPr lvl="2" algn="ctr">
              <a:lnSpc>
                <a:spcPct val="80000"/>
              </a:lnSpc>
              <a:spcBef>
                <a:spcPts val="0"/>
              </a:spcBef>
              <a:spcAft>
                <a:spcPts val="0"/>
              </a:spcAft>
              <a:buClr>
                <a:schemeClr val="accent1"/>
              </a:buClr>
              <a:buSzPts val="7200"/>
              <a:buNone/>
              <a:defRPr sz="7200">
                <a:solidFill>
                  <a:schemeClr val="accent1"/>
                </a:solidFill>
              </a:defRPr>
            </a:lvl3pPr>
            <a:lvl4pPr lvl="3" algn="ctr">
              <a:lnSpc>
                <a:spcPct val="80000"/>
              </a:lnSpc>
              <a:spcBef>
                <a:spcPts val="0"/>
              </a:spcBef>
              <a:spcAft>
                <a:spcPts val="0"/>
              </a:spcAft>
              <a:buClr>
                <a:schemeClr val="accent1"/>
              </a:buClr>
              <a:buSzPts val="7200"/>
              <a:buNone/>
              <a:defRPr sz="7200">
                <a:solidFill>
                  <a:schemeClr val="accent1"/>
                </a:solidFill>
              </a:defRPr>
            </a:lvl4pPr>
            <a:lvl5pPr lvl="4" algn="ctr">
              <a:lnSpc>
                <a:spcPct val="80000"/>
              </a:lnSpc>
              <a:spcBef>
                <a:spcPts val="0"/>
              </a:spcBef>
              <a:spcAft>
                <a:spcPts val="0"/>
              </a:spcAft>
              <a:buClr>
                <a:schemeClr val="accent1"/>
              </a:buClr>
              <a:buSzPts val="7200"/>
              <a:buNone/>
              <a:defRPr sz="7200">
                <a:solidFill>
                  <a:schemeClr val="accent1"/>
                </a:solidFill>
              </a:defRPr>
            </a:lvl5pPr>
            <a:lvl6pPr lvl="5" algn="ctr">
              <a:lnSpc>
                <a:spcPct val="80000"/>
              </a:lnSpc>
              <a:spcBef>
                <a:spcPts val="0"/>
              </a:spcBef>
              <a:spcAft>
                <a:spcPts val="0"/>
              </a:spcAft>
              <a:buClr>
                <a:schemeClr val="accent1"/>
              </a:buClr>
              <a:buSzPts val="7200"/>
              <a:buNone/>
              <a:defRPr sz="7200">
                <a:solidFill>
                  <a:schemeClr val="accent1"/>
                </a:solidFill>
              </a:defRPr>
            </a:lvl6pPr>
            <a:lvl7pPr lvl="6" algn="ctr">
              <a:lnSpc>
                <a:spcPct val="80000"/>
              </a:lnSpc>
              <a:spcBef>
                <a:spcPts val="0"/>
              </a:spcBef>
              <a:spcAft>
                <a:spcPts val="0"/>
              </a:spcAft>
              <a:buClr>
                <a:schemeClr val="accent1"/>
              </a:buClr>
              <a:buSzPts val="7200"/>
              <a:buNone/>
              <a:defRPr sz="7200">
                <a:solidFill>
                  <a:schemeClr val="accent1"/>
                </a:solidFill>
              </a:defRPr>
            </a:lvl7pPr>
            <a:lvl8pPr lvl="7" algn="ctr">
              <a:lnSpc>
                <a:spcPct val="80000"/>
              </a:lnSpc>
              <a:spcBef>
                <a:spcPts val="0"/>
              </a:spcBef>
              <a:spcAft>
                <a:spcPts val="0"/>
              </a:spcAft>
              <a:buClr>
                <a:schemeClr val="accent1"/>
              </a:buClr>
              <a:buSzPts val="7200"/>
              <a:buNone/>
              <a:defRPr sz="7200">
                <a:solidFill>
                  <a:schemeClr val="accent1"/>
                </a:solidFill>
              </a:defRPr>
            </a:lvl8pPr>
            <a:lvl9pPr lvl="8" algn="ctr">
              <a:lnSpc>
                <a:spcPct val="80000"/>
              </a:lnSpc>
              <a:spcBef>
                <a:spcPts val="0"/>
              </a:spcBef>
              <a:spcAft>
                <a:spcPts val="0"/>
              </a:spcAft>
              <a:buClr>
                <a:schemeClr val="accent1"/>
              </a:buClr>
              <a:buSzPts val="7200"/>
              <a:buNone/>
              <a:defRPr sz="7200">
                <a:solidFill>
                  <a:schemeClr val="accent1"/>
                </a:solidFill>
              </a:defRPr>
            </a:lvl9pPr>
          </a:lstStyle>
          <a:p/>
        </p:txBody>
      </p:sp>
      <p:sp>
        <p:nvSpPr>
          <p:cNvPr id="415" name="Google Shape;415;p7"/>
          <p:cNvSpPr txBox="1"/>
          <p:nvPr>
            <p:ph idx="1" type="subTitle"/>
          </p:nvPr>
        </p:nvSpPr>
        <p:spPr>
          <a:xfrm>
            <a:off x="1534825" y="2405250"/>
            <a:ext cx="6084900" cy="105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416" name="Google Shape;416;p7"/>
          <p:cNvSpPr/>
          <p:nvPr/>
        </p:nvSpPr>
        <p:spPr>
          <a:xfrm>
            <a:off x="546317" y="94193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7"/>
          <p:cNvSpPr/>
          <p:nvPr/>
        </p:nvSpPr>
        <p:spPr>
          <a:xfrm>
            <a:off x="281025" y="966589"/>
            <a:ext cx="324527" cy="82660"/>
          </a:xfrm>
          <a:custGeom>
            <a:rect b="b" l="l" r="r" t="t"/>
            <a:pathLst>
              <a:path extrusionOk="0" h="2535"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7"/>
          <p:cNvSpPr/>
          <p:nvPr/>
        </p:nvSpPr>
        <p:spPr>
          <a:xfrm>
            <a:off x="304707" y="104921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7"/>
          <p:cNvSpPr/>
          <p:nvPr/>
        </p:nvSpPr>
        <p:spPr>
          <a:xfrm>
            <a:off x="605521" y="100728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7"/>
          <p:cNvSpPr/>
          <p:nvPr/>
        </p:nvSpPr>
        <p:spPr>
          <a:xfrm>
            <a:off x="546317" y="1298240"/>
            <a:ext cx="79378" cy="133169"/>
          </a:xfrm>
          <a:custGeom>
            <a:rect b="b" l="l" r="r" t="t"/>
            <a:pathLst>
              <a:path extrusionOk="0" h="4084" w="2534">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7"/>
          <p:cNvSpPr/>
          <p:nvPr/>
        </p:nvSpPr>
        <p:spPr>
          <a:xfrm>
            <a:off x="281025" y="1324130"/>
            <a:ext cx="324527" cy="81388"/>
          </a:xfrm>
          <a:custGeom>
            <a:rect b="b" l="l" r="r" t="t"/>
            <a:pathLst>
              <a:path extrusionOk="0" h="2496" w="1036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7"/>
          <p:cNvSpPr/>
          <p:nvPr/>
        </p:nvSpPr>
        <p:spPr>
          <a:xfrm>
            <a:off x="304707" y="14054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7"/>
          <p:cNvSpPr/>
          <p:nvPr/>
        </p:nvSpPr>
        <p:spPr>
          <a:xfrm>
            <a:off x="605521" y="136479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7"/>
          <p:cNvSpPr/>
          <p:nvPr/>
        </p:nvSpPr>
        <p:spPr>
          <a:xfrm>
            <a:off x="282216" y="1335217"/>
            <a:ext cx="323337" cy="70302"/>
          </a:xfrm>
          <a:custGeom>
            <a:rect b="b" l="l" r="r" t="t"/>
            <a:pathLst>
              <a:path extrusionOk="0" h="2156" w="10322">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7"/>
          <p:cNvSpPr/>
          <p:nvPr/>
        </p:nvSpPr>
        <p:spPr>
          <a:xfrm>
            <a:off x="546317" y="1655749"/>
            <a:ext cx="79378" cy="131930"/>
          </a:xfrm>
          <a:custGeom>
            <a:rect b="b" l="l" r="r" t="t"/>
            <a:pathLst>
              <a:path extrusionOk="0" h="4046" w="2534">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7"/>
          <p:cNvSpPr/>
          <p:nvPr/>
        </p:nvSpPr>
        <p:spPr>
          <a:xfrm>
            <a:off x="281025" y="1680400"/>
            <a:ext cx="324527" cy="82627"/>
          </a:xfrm>
          <a:custGeom>
            <a:rect b="b" l="l" r="r" t="t"/>
            <a:pathLst>
              <a:path extrusionOk="0" h="2534" w="1036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7"/>
          <p:cNvSpPr/>
          <p:nvPr/>
        </p:nvSpPr>
        <p:spPr>
          <a:xfrm>
            <a:off x="304707" y="1761756"/>
            <a:ext cx="32014" cy="1272"/>
          </a:xfrm>
          <a:custGeom>
            <a:rect b="b" l="l" r="r" t="t"/>
            <a:pathLst>
              <a:path extrusionOk="0" h="39" w="1022">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7"/>
          <p:cNvSpPr/>
          <p:nvPr/>
        </p:nvSpPr>
        <p:spPr>
          <a:xfrm>
            <a:off x="605521" y="17210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7"/>
          <p:cNvSpPr/>
          <p:nvPr/>
        </p:nvSpPr>
        <p:spPr>
          <a:xfrm>
            <a:off x="282216" y="1691487"/>
            <a:ext cx="323337" cy="71541"/>
          </a:xfrm>
          <a:custGeom>
            <a:rect b="b" l="l" r="r" t="t"/>
            <a:pathLst>
              <a:path extrusionOk="0" h="2194" w="10322">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7"/>
          <p:cNvSpPr/>
          <p:nvPr/>
        </p:nvSpPr>
        <p:spPr>
          <a:xfrm>
            <a:off x="546317" y="2012018"/>
            <a:ext cx="79378" cy="133202"/>
          </a:xfrm>
          <a:custGeom>
            <a:rect b="b" l="l" r="r" t="t"/>
            <a:pathLst>
              <a:path extrusionOk="0" h="4085" w="2534">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7"/>
          <p:cNvSpPr/>
          <p:nvPr/>
        </p:nvSpPr>
        <p:spPr>
          <a:xfrm>
            <a:off x="281025" y="203790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7"/>
          <p:cNvSpPr/>
          <p:nvPr/>
        </p:nvSpPr>
        <p:spPr>
          <a:xfrm>
            <a:off x="304707" y="211929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7"/>
          <p:cNvSpPr/>
          <p:nvPr/>
        </p:nvSpPr>
        <p:spPr>
          <a:xfrm>
            <a:off x="605521" y="2077364"/>
            <a:ext cx="31" cy="1272"/>
          </a:xfrm>
          <a:custGeom>
            <a:rect b="b" l="l" r="r" t="t"/>
            <a:pathLst>
              <a:path extrusionOk="0" h="39" w="1">
                <a:moveTo>
                  <a:pt x="1" y="38"/>
                </a:moveTo>
                <a:lnTo>
                  <a:pt x="1" y="38"/>
                </a:lnTo>
                <a:lnTo>
                  <a:pt x="1" y="38"/>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7"/>
          <p:cNvSpPr/>
          <p:nvPr/>
        </p:nvSpPr>
        <p:spPr>
          <a:xfrm>
            <a:off x="282216" y="2049028"/>
            <a:ext cx="323337" cy="70302"/>
          </a:xfrm>
          <a:custGeom>
            <a:rect b="b" l="l" r="r" t="t"/>
            <a:pathLst>
              <a:path extrusionOk="0" h="2156" w="10322">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7"/>
          <p:cNvSpPr/>
          <p:nvPr/>
        </p:nvSpPr>
        <p:spPr>
          <a:xfrm>
            <a:off x="546317" y="2369560"/>
            <a:ext cx="79378" cy="131930"/>
          </a:xfrm>
          <a:custGeom>
            <a:rect b="b" l="l" r="r" t="t"/>
            <a:pathLst>
              <a:path extrusionOk="0" h="4046" w="2534">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7"/>
          <p:cNvSpPr/>
          <p:nvPr/>
        </p:nvSpPr>
        <p:spPr>
          <a:xfrm>
            <a:off x="281025" y="2394211"/>
            <a:ext cx="324527" cy="81388"/>
          </a:xfrm>
          <a:custGeom>
            <a:rect b="b" l="l" r="r" t="t"/>
            <a:pathLst>
              <a:path extrusionOk="0" h="2496" w="1036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7"/>
          <p:cNvSpPr/>
          <p:nvPr/>
        </p:nvSpPr>
        <p:spPr>
          <a:xfrm>
            <a:off x="304707" y="247556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7"/>
          <p:cNvSpPr/>
          <p:nvPr/>
        </p:nvSpPr>
        <p:spPr>
          <a:xfrm>
            <a:off x="605521" y="243487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7"/>
          <p:cNvSpPr/>
          <p:nvPr/>
        </p:nvSpPr>
        <p:spPr>
          <a:xfrm>
            <a:off x="282216" y="2405297"/>
            <a:ext cx="323337" cy="70302"/>
          </a:xfrm>
          <a:custGeom>
            <a:rect b="b" l="l" r="r" t="t"/>
            <a:pathLst>
              <a:path extrusionOk="0" h="2156" w="10322">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7"/>
          <p:cNvSpPr/>
          <p:nvPr/>
        </p:nvSpPr>
        <p:spPr>
          <a:xfrm>
            <a:off x="546317" y="2725829"/>
            <a:ext cx="79378" cy="131930"/>
          </a:xfrm>
          <a:custGeom>
            <a:rect b="b" l="l" r="r" t="t"/>
            <a:pathLst>
              <a:path extrusionOk="0" h="4046" w="2534">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7"/>
          <p:cNvSpPr/>
          <p:nvPr/>
        </p:nvSpPr>
        <p:spPr>
          <a:xfrm>
            <a:off x="281025" y="2751719"/>
            <a:ext cx="324527" cy="81388"/>
          </a:xfrm>
          <a:custGeom>
            <a:rect b="b" l="l" r="r" t="t"/>
            <a:pathLst>
              <a:path extrusionOk="0" h="2496" w="1036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7"/>
          <p:cNvSpPr/>
          <p:nvPr/>
        </p:nvSpPr>
        <p:spPr>
          <a:xfrm>
            <a:off x="304707" y="2833075"/>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7"/>
          <p:cNvSpPr/>
          <p:nvPr/>
        </p:nvSpPr>
        <p:spPr>
          <a:xfrm>
            <a:off x="605521" y="2791174"/>
            <a:ext cx="31" cy="1272"/>
          </a:xfrm>
          <a:custGeom>
            <a:rect b="b" l="l" r="r" t="t"/>
            <a:pathLst>
              <a:path extrusionOk="0" h="39" w="1">
                <a:moveTo>
                  <a:pt x="1" y="38"/>
                </a:moveTo>
                <a:lnTo>
                  <a:pt x="1" y="38"/>
                </a:lnTo>
                <a:lnTo>
                  <a:pt x="1" y="38"/>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7"/>
          <p:cNvSpPr/>
          <p:nvPr/>
        </p:nvSpPr>
        <p:spPr>
          <a:xfrm>
            <a:off x="282216" y="2761567"/>
            <a:ext cx="323337" cy="71541"/>
          </a:xfrm>
          <a:custGeom>
            <a:rect b="b" l="l" r="r" t="t"/>
            <a:pathLst>
              <a:path extrusionOk="0" h="2194" w="10322">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7"/>
          <p:cNvSpPr/>
          <p:nvPr/>
        </p:nvSpPr>
        <p:spPr>
          <a:xfrm>
            <a:off x="546317" y="3083338"/>
            <a:ext cx="79378" cy="131963"/>
          </a:xfrm>
          <a:custGeom>
            <a:rect b="b" l="l" r="r" t="t"/>
            <a:pathLst>
              <a:path extrusionOk="0" h="4047" w="2534">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7"/>
          <p:cNvSpPr/>
          <p:nvPr/>
        </p:nvSpPr>
        <p:spPr>
          <a:xfrm>
            <a:off x="281025" y="310798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7"/>
          <p:cNvSpPr/>
          <p:nvPr/>
        </p:nvSpPr>
        <p:spPr>
          <a:xfrm>
            <a:off x="304707" y="318937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7"/>
          <p:cNvSpPr/>
          <p:nvPr/>
        </p:nvSpPr>
        <p:spPr>
          <a:xfrm>
            <a:off x="605521" y="314868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7"/>
          <p:cNvSpPr/>
          <p:nvPr/>
        </p:nvSpPr>
        <p:spPr>
          <a:xfrm>
            <a:off x="282216" y="3119108"/>
            <a:ext cx="323337" cy="70302"/>
          </a:xfrm>
          <a:custGeom>
            <a:rect b="b" l="l" r="r" t="t"/>
            <a:pathLst>
              <a:path extrusionOk="0" h="2156" w="10322">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7"/>
          <p:cNvSpPr/>
          <p:nvPr/>
        </p:nvSpPr>
        <p:spPr>
          <a:xfrm>
            <a:off x="546317" y="3439640"/>
            <a:ext cx="79378" cy="131930"/>
          </a:xfrm>
          <a:custGeom>
            <a:rect b="b" l="l" r="r" t="t"/>
            <a:pathLst>
              <a:path extrusionOk="0" h="4046" w="2534">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7"/>
          <p:cNvSpPr/>
          <p:nvPr/>
        </p:nvSpPr>
        <p:spPr>
          <a:xfrm>
            <a:off x="281025" y="3465498"/>
            <a:ext cx="324527" cy="81421"/>
          </a:xfrm>
          <a:custGeom>
            <a:rect b="b" l="l" r="r" t="t"/>
            <a:pathLst>
              <a:path extrusionOk="0" h="2497" w="1036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7"/>
          <p:cNvSpPr/>
          <p:nvPr/>
        </p:nvSpPr>
        <p:spPr>
          <a:xfrm>
            <a:off x="304707" y="35468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7"/>
          <p:cNvSpPr/>
          <p:nvPr/>
        </p:nvSpPr>
        <p:spPr>
          <a:xfrm>
            <a:off x="605521" y="350495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7"/>
          <p:cNvSpPr/>
          <p:nvPr/>
        </p:nvSpPr>
        <p:spPr>
          <a:xfrm>
            <a:off x="282216" y="3475378"/>
            <a:ext cx="323337" cy="71541"/>
          </a:xfrm>
          <a:custGeom>
            <a:rect b="b" l="l" r="r" t="t"/>
            <a:pathLst>
              <a:path extrusionOk="0" h="2194" w="10322">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7"/>
          <p:cNvSpPr/>
          <p:nvPr/>
        </p:nvSpPr>
        <p:spPr>
          <a:xfrm>
            <a:off x="546317" y="3795909"/>
            <a:ext cx="79378" cy="133169"/>
          </a:xfrm>
          <a:custGeom>
            <a:rect b="b" l="l" r="r" t="t"/>
            <a:pathLst>
              <a:path extrusionOk="0" h="4084" w="2534">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7"/>
          <p:cNvSpPr/>
          <p:nvPr/>
        </p:nvSpPr>
        <p:spPr>
          <a:xfrm>
            <a:off x="281025" y="3821800"/>
            <a:ext cx="324527" cy="81388"/>
          </a:xfrm>
          <a:custGeom>
            <a:rect b="b" l="l" r="r" t="t"/>
            <a:pathLst>
              <a:path extrusionOk="0" h="2496" w="1036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7"/>
          <p:cNvSpPr/>
          <p:nvPr/>
        </p:nvSpPr>
        <p:spPr>
          <a:xfrm>
            <a:off x="304707" y="3903155"/>
            <a:ext cx="32014" cy="33"/>
          </a:xfrm>
          <a:custGeom>
            <a:rect b="b" l="l" r="r" t="t"/>
            <a:pathLst>
              <a:path extrusionOk="0" h="1" w="1022">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7"/>
          <p:cNvSpPr/>
          <p:nvPr/>
        </p:nvSpPr>
        <p:spPr>
          <a:xfrm>
            <a:off x="605521" y="38624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7"/>
          <p:cNvSpPr/>
          <p:nvPr/>
        </p:nvSpPr>
        <p:spPr>
          <a:xfrm>
            <a:off x="282216" y="3832886"/>
            <a:ext cx="323337" cy="70302"/>
          </a:xfrm>
          <a:custGeom>
            <a:rect b="b" l="l" r="r" t="t"/>
            <a:pathLst>
              <a:path extrusionOk="0" h="2156" w="10322">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7"/>
          <p:cNvSpPr/>
          <p:nvPr/>
        </p:nvSpPr>
        <p:spPr>
          <a:xfrm>
            <a:off x="546317" y="415341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7"/>
          <p:cNvSpPr/>
          <p:nvPr/>
        </p:nvSpPr>
        <p:spPr>
          <a:xfrm>
            <a:off x="281025" y="4178069"/>
            <a:ext cx="324527" cy="82627"/>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7"/>
          <p:cNvSpPr/>
          <p:nvPr/>
        </p:nvSpPr>
        <p:spPr>
          <a:xfrm>
            <a:off x="304707" y="4260664"/>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7"/>
          <p:cNvSpPr/>
          <p:nvPr/>
        </p:nvSpPr>
        <p:spPr>
          <a:xfrm>
            <a:off x="605521" y="421876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7"/>
          <p:cNvSpPr/>
          <p:nvPr/>
        </p:nvSpPr>
        <p:spPr>
          <a:xfrm>
            <a:off x="282216" y="4189188"/>
            <a:ext cx="323337" cy="71508"/>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7"/>
          <p:cNvSpPr/>
          <p:nvPr/>
        </p:nvSpPr>
        <p:spPr>
          <a:xfrm>
            <a:off x="282216" y="977708"/>
            <a:ext cx="323337" cy="71541"/>
          </a:xfrm>
          <a:custGeom>
            <a:rect b="b" l="l" r="r" t="t"/>
            <a:pathLst>
              <a:path extrusionOk="0" h="2194" w="10322">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6" name="Shape 466"/>
        <p:cNvGrpSpPr/>
        <p:nvPr/>
      </p:nvGrpSpPr>
      <p:grpSpPr>
        <a:xfrm>
          <a:off x="0" y="0"/>
          <a:ext cx="0" cy="0"/>
          <a:chOff x="0" y="0"/>
          <a:chExt cx="0" cy="0"/>
        </a:xfrm>
      </p:grpSpPr>
      <p:grpSp>
        <p:nvGrpSpPr>
          <p:cNvPr id="467" name="Google Shape;467;p8"/>
          <p:cNvGrpSpPr/>
          <p:nvPr/>
        </p:nvGrpSpPr>
        <p:grpSpPr>
          <a:xfrm>
            <a:off x="395894" y="219519"/>
            <a:ext cx="8518865" cy="4788281"/>
            <a:chOff x="395894" y="219519"/>
            <a:chExt cx="8518865" cy="4788281"/>
          </a:xfrm>
        </p:grpSpPr>
        <p:sp>
          <p:nvSpPr>
            <p:cNvPr id="468" name="Google Shape;468;p8"/>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9" name="Google Shape;469;p8"/>
            <p:cNvGrpSpPr/>
            <p:nvPr/>
          </p:nvGrpSpPr>
          <p:grpSpPr>
            <a:xfrm>
              <a:off x="8341543" y="2282008"/>
              <a:ext cx="569676" cy="380612"/>
              <a:chOff x="8341543" y="2282008"/>
              <a:chExt cx="569676" cy="380612"/>
            </a:xfrm>
          </p:grpSpPr>
          <p:sp>
            <p:nvSpPr>
              <p:cNvPr id="470" name="Google Shape;470;p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2" name="Google Shape;472;p8"/>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3" name="Google Shape;473;p8"/>
            <p:cNvGrpSpPr/>
            <p:nvPr/>
          </p:nvGrpSpPr>
          <p:grpSpPr>
            <a:xfrm>
              <a:off x="8341543" y="1721094"/>
              <a:ext cx="569676" cy="380612"/>
              <a:chOff x="8341543" y="1721094"/>
              <a:chExt cx="569676" cy="380612"/>
            </a:xfrm>
          </p:grpSpPr>
          <p:sp>
            <p:nvSpPr>
              <p:cNvPr id="474" name="Google Shape;474;p8"/>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8"/>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6" name="Google Shape;476;p8"/>
            <p:cNvGrpSpPr/>
            <p:nvPr/>
          </p:nvGrpSpPr>
          <p:grpSpPr>
            <a:xfrm>
              <a:off x="8346273" y="1183592"/>
              <a:ext cx="568486" cy="388014"/>
              <a:chOff x="8346273" y="1183592"/>
              <a:chExt cx="568486" cy="388014"/>
            </a:xfrm>
          </p:grpSpPr>
          <p:sp>
            <p:nvSpPr>
              <p:cNvPr id="477" name="Google Shape;477;p8"/>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8"/>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9" name="Google Shape;479;p8"/>
            <p:cNvGrpSpPr/>
            <p:nvPr/>
          </p:nvGrpSpPr>
          <p:grpSpPr>
            <a:xfrm>
              <a:off x="8341543" y="606635"/>
              <a:ext cx="569676" cy="388014"/>
              <a:chOff x="8341543" y="606635"/>
              <a:chExt cx="569676" cy="388014"/>
            </a:xfrm>
          </p:grpSpPr>
          <p:sp>
            <p:nvSpPr>
              <p:cNvPr id="480" name="Google Shape;480;p8"/>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8"/>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2" name="Google Shape;482;p8"/>
            <p:cNvGrpSpPr/>
            <p:nvPr/>
          </p:nvGrpSpPr>
          <p:grpSpPr>
            <a:xfrm>
              <a:off x="8341543" y="2842933"/>
              <a:ext cx="569676" cy="380612"/>
              <a:chOff x="8341543" y="2282008"/>
              <a:chExt cx="569676" cy="380612"/>
            </a:xfrm>
          </p:grpSpPr>
          <p:sp>
            <p:nvSpPr>
              <p:cNvPr id="483" name="Google Shape;483;p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5" name="Google Shape;485;p8"/>
            <p:cNvGrpSpPr/>
            <p:nvPr/>
          </p:nvGrpSpPr>
          <p:grpSpPr>
            <a:xfrm>
              <a:off x="8341543" y="3403858"/>
              <a:ext cx="569676" cy="380612"/>
              <a:chOff x="8341543" y="2282008"/>
              <a:chExt cx="569676" cy="380612"/>
            </a:xfrm>
          </p:grpSpPr>
          <p:sp>
            <p:nvSpPr>
              <p:cNvPr id="486" name="Google Shape;486;p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8" name="Google Shape;488;p8"/>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8"/>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0" name="Google Shape;490;p8"/>
          <p:cNvSpPr txBox="1"/>
          <p:nvPr>
            <p:ph type="title"/>
          </p:nvPr>
        </p:nvSpPr>
        <p:spPr>
          <a:xfrm>
            <a:off x="2014800" y="1482700"/>
            <a:ext cx="5114400" cy="13899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SzPts val="2800"/>
              <a:buNone/>
              <a:defRPr sz="10700"/>
            </a:lvl1pPr>
            <a:lvl2pPr lvl="1" algn="ctr">
              <a:lnSpc>
                <a:spcPct val="80000"/>
              </a:lnSpc>
              <a:spcBef>
                <a:spcPts val="0"/>
              </a:spcBef>
              <a:spcAft>
                <a:spcPts val="0"/>
              </a:spcAft>
              <a:buSzPts val="2800"/>
              <a:buNone/>
              <a:defRPr/>
            </a:lvl2pPr>
            <a:lvl3pPr lvl="2" algn="ctr">
              <a:lnSpc>
                <a:spcPct val="80000"/>
              </a:lnSpc>
              <a:spcBef>
                <a:spcPts val="0"/>
              </a:spcBef>
              <a:spcAft>
                <a:spcPts val="0"/>
              </a:spcAft>
              <a:buSzPts val="2800"/>
              <a:buNone/>
              <a:defRPr/>
            </a:lvl3pPr>
            <a:lvl4pPr lvl="3" algn="ctr">
              <a:lnSpc>
                <a:spcPct val="80000"/>
              </a:lnSpc>
              <a:spcBef>
                <a:spcPts val="0"/>
              </a:spcBef>
              <a:spcAft>
                <a:spcPts val="0"/>
              </a:spcAft>
              <a:buSzPts val="2800"/>
              <a:buNone/>
              <a:defRPr/>
            </a:lvl4pPr>
            <a:lvl5pPr lvl="4" algn="ctr">
              <a:lnSpc>
                <a:spcPct val="80000"/>
              </a:lnSpc>
              <a:spcBef>
                <a:spcPts val="0"/>
              </a:spcBef>
              <a:spcAft>
                <a:spcPts val="0"/>
              </a:spcAft>
              <a:buSzPts val="2800"/>
              <a:buNone/>
              <a:defRPr/>
            </a:lvl5pPr>
            <a:lvl6pPr lvl="5" algn="ctr">
              <a:lnSpc>
                <a:spcPct val="80000"/>
              </a:lnSpc>
              <a:spcBef>
                <a:spcPts val="0"/>
              </a:spcBef>
              <a:spcAft>
                <a:spcPts val="0"/>
              </a:spcAft>
              <a:buSzPts val="2800"/>
              <a:buNone/>
              <a:defRPr/>
            </a:lvl6pPr>
            <a:lvl7pPr lvl="6" algn="ctr">
              <a:lnSpc>
                <a:spcPct val="80000"/>
              </a:lnSpc>
              <a:spcBef>
                <a:spcPts val="0"/>
              </a:spcBef>
              <a:spcAft>
                <a:spcPts val="0"/>
              </a:spcAft>
              <a:buSzPts val="2800"/>
              <a:buNone/>
              <a:defRPr/>
            </a:lvl7pPr>
            <a:lvl8pPr lvl="7" algn="ctr">
              <a:lnSpc>
                <a:spcPct val="80000"/>
              </a:lnSpc>
              <a:spcBef>
                <a:spcPts val="0"/>
              </a:spcBef>
              <a:spcAft>
                <a:spcPts val="0"/>
              </a:spcAft>
              <a:buSzPts val="2800"/>
              <a:buNone/>
              <a:defRPr/>
            </a:lvl8pPr>
            <a:lvl9pPr lvl="8" algn="ctr">
              <a:lnSpc>
                <a:spcPct val="80000"/>
              </a:lnSpc>
              <a:spcBef>
                <a:spcPts val="0"/>
              </a:spcBef>
              <a:spcAft>
                <a:spcPts val="0"/>
              </a:spcAft>
              <a:buSzPts val="2800"/>
              <a:buNone/>
              <a:defRPr/>
            </a:lvl9pPr>
          </a:lstStyle>
          <a:p/>
        </p:txBody>
      </p:sp>
      <p:sp>
        <p:nvSpPr>
          <p:cNvPr id="491" name="Google Shape;491;p8"/>
          <p:cNvSpPr txBox="1"/>
          <p:nvPr>
            <p:ph idx="1" type="subTitle"/>
          </p:nvPr>
        </p:nvSpPr>
        <p:spPr>
          <a:xfrm>
            <a:off x="2594250" y="2750800"/>
            <a:ext cx="3955500" cy="994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800"/>
            </a:lvl2pPr>
            <a:lvl3pPr lvl="2" algn="ctr">
              <a:lnSpc>
                <a:spcPct val="100000"/>
              </a:lnSpc>
              <a:spcBef>
                <a:spcPts val="0"/>
              </a:spcBef>
              <a:spcAft>
                <a:spcPts val="0"/>
              </a:spcAft>
              <a:buSzPts val="1600"/>
              <a:buNone/>
              <a:defRPr sz="1800"/>
            </a:lvl3pPr>
            <a:lvl4pPr lvl="3" algn="ctr">
              <a:lnSpc>
                <a:spcPct val="100000"/>
              </a:lnSpc>
              <a:spcBef>
                <a:spcPts val="0"/>
              </a:spcBef>
              <a:spcAft>
                <a:spcPts val="0"/>
              </a:spcAft>
              <a:buSzPts val="1600"/>
              <a:buNone/>
              <a:defRPr sz="1800"/>
            </a:lvl4pPr>
            <a:lvl5pPr lvl="4" algn="ctr">
              <a:lnSpc>
                <a:spcPct val="100000"/>
              </a:lnSpc>
              <a:spcBef>
                <a:spcPts val="0"/>
              </a:spcBef>
              <a:spcAft>
                <a:spcPts val="0"/>
              </a:spcAft>
              <a:buSzPts val="1600"/>
              <a:buNone/>
              <a:defRPr sz="1800"/>
            </a:lvl5pPr>
            <a:lvl6pPr lvl="5" algn="ctr">
              <a:lnSpc>
                <a:spcPct val="100000"/>
              </a:lnSpc>
              <a:spcBef>
                <a:spcPts val="0"/>
              </a:spcBef>
              <a:spcAft>
                <a:spcPts val="0"/>
              </a:spcAft>
              <a:buSzPts val="1600"/>
              <a:buNone/>
              <a:defRPr sz="1800"/>
            </a:lvl6pPr>
            <a:lvl7pPr lvl="6" algn="ctr">
              <a:lnSpc>
                <a:spcPct val="100000"/>
              </a:lnSpc>
              <a:spcBef>
                <a:spcPts val="0"/>
              </a:spcBef>
              <a:spcAft>
                <a:spcPts val="0"/>
              </a:spcAft>
              <a:buSzPts val="1600"/>
              <a:buNone/>
              <a:defRPr sz="1800"/>
            </a:lvl7pPr>
            <a:lvl8pPr lvl="7" algn="ctr">
              <a:lnSpc>
                <a:spcPct val="100000"/>
              </a:lnSpc>
              <a:spcBef>
                <a:spcPts val="0"/>
              </a:spcBef>
              <a:spcAft>
                <a:spcPts val="0"/>
              </a:spcAft>
              <a:buSzPts val="1600"/>
              <a:buNone/>
              <a:defRPr sz="1800"/>
            </a:lvl8pPr>
            <a:lvl9pPr lvl="8" algn="ctr">
              <a:lnSpc>
                <a:spcPct val="100000"/>
              </a:lnSpc>
              <a:spcBef>
                <a:spcPts val="0"/>
              </a:spcBef>
              <a:spcAft>
                <a:spcPts val="0"/>
              </a:spcAft>
              <a:buSzPts val="1600"/>
              <a:buNone/>
              <a:defRPr sz="1800"/>
            </a:lvl9pPr>
          </a:lstStyle>
          <a:p/>
        </p:txBody>
      </p:sp>
      <p:sp>
        <p:nvSpPr>
          <p:cNvPr id="492" name="Google Shape;492;p8"/>
          <p:cNvSpPr/>
          <p:nvPr/>
        </p:nvSpPr>
        <p:spPr>
          <a:xfrm>
            <a:off x="546317" y="94193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8"/>
          <p:cNvSpPr/>
          <p:nvPr/>
        </p:nvSpPr>
        <p:spPr>
          <a:xfrm>
            <a:off x="281025" y="966589"/>
            <a:ext cx="324527" cy="82660"/>
          </a:xfrm>
          <a:custGeom>
            <a:rect b="b" l="l" r="r" t="t"/>
            <a:pathLst>
              <a:path extrusionOk="0" h="2535"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8"/>
          <p:cNvSpPr/>
          <p:nvPr/>
        </p:nvSpPr>
        <p:spPr>
          <a:xfrm>
            <a:off x="304707" y="104921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8"/>
          <p:cNvSpPr/>
          <p:nvPr/>
        </p:nvSpPr>
        <p:spPr>
          <a:xfrm>
            <a:off x="605521" y="100728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8"/>
          <p:cNvSpPr/>
          <p:nvPr/>
        </p:nvSpPr>
        <p:spPr>
          <a:xfrm>
            <a:off x="546317" y="1298240"/>
            <a:ext cx="79378" cy="133169"/>
          </a:xfrm>
          <a:custGeom>
            <a:rect b="b" l="l" r="r" t="t"/>
            <a:pathLst>
              <a:path extrusionOk="0" h="4084" w="2534">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8"/>
          <p:cNvSpPr/>
          <p:nvPr/>
        </p:nvSpPr>
        <p:spPr>
          <a:xfrm>
            <a:off x="281025" y="1324130"/>
            <a:ext cx="324527" cy="81388"/>
          </a:xfrm>
          <a:custGeom>
            <a:rect b="b" l="l" r="r" t="t"/>
            <a:pathLst>
              <a:path extrusionOk="0" h="2496" w="1036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8"/>
          <p:cNvSpPr/>
          <p:nvPr/>
        </p:nvSpPr>
        <p:spPr>
          <a:xfrm>
            <a:off x="304707" y="14054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8"/>
          <p:cNvSpPr/>
          <p:nvPr/>
        </p:nvSpPr>
        <p:spPr>
          <a:xfrm>
            <a:off x="605521" y="136479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8"/>
          <p:cNvSpPr/>
          <p:nvPr/>
        </p:nvSpPr>
        <p:spPr>
          <a:xfrm>
            <a:off x="282216" y="1335217"/>
            <a:ext cx="323337" cy="70302"/>
          </a:xfrm>
          <a:custGeom>
            <a:rect b="b" l="l" r="r" t="t"/>
            <a:pathLst>
              <a:path extrusionOk="0" h="2156" w="10322">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8"/>
          <p:cNvSpPr/>
          <p:nvPr/>
        </p:nvSpPr>
        <p:spPr>
          <a:xfrm>
            <a:off x="546317" y="1655749"/>
            <a:ext cx="79378" cy="131930"/>
          </a:xfrm>
          <a:custGeom>
            <a:rect b="b" l="l" r="r" t="t"/>
            <a:pathLst>
              <a:path extrusionOk="0" h="4046" w="2534">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8"/>
          <p:cNvSpPr/>
          <p:nvPr/>
        </p:nvSpPr>
        <p:spPr>
          <a:xfrm>
            <a:off x="281025" y="1680400"/>
            <a:ext cx="324527" cy="82627"/>
          </a:xfrm>
          <a:custGeom>
            <a:rect b="b" l="l" r="r" t="t"/>
            <a:pathLst>
              <a:path extrusionOk="0" h="2534" w="1036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8"/>
          <p:cNvSpPr/>
          <p:nvPr/>
        </p:nvSpPr>
        <p:spPr>
          <a:xfrm>
            <a:off x="304707" y="1761756"/>
            <a:ext cx="32014" cy="1272"/>
          </a:xfrm>
          <a:custGeom>
            <a:rect b="b" l="l" r="r" t="t"/>
            <a:pathLst>
              <a:path extrusionOk="0" h="39" w="1022">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8"/>
          <p:cNvSpPr/>
          <p:nvPr/>
        </p:nvSpPr>
        <p:spPr>
          <a:xfrm>
            <a:off x="605521" y="17210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8"/>
          <p:cNvSpPr/>
          <p:nvPr/>
        </p:nvSpPr>
        <p:spPr>
          <a:xfrm>
            <a:off x="282216" y="1691487"/>
            <a:ext cx="323337" cy="71541"/>
          </a:xfrm>
          <a:custGeom>
            <a:rect b="b" l="l" r="r" t="t"/>
            <a:pathLst>
              <a:path extrusionOk="0" h="2194" w="10322">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8"/>
          <p:cNvSpPr/>
          <p:nvPr/>
        </p:nvSpPr>
        <p:spPr>
          <a:xfrm>
            <a:off x="546317" y="2012018"/>
            <a:ext cx="79378" cy="133202"/>
          </a:xfrm>
          <a:custGeom>
            <a:rect b="b" l="l" r="r" t="t"/>
            <a:pathLst>
              <a:path extrusionOk="0" h="4085" w="2534">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8"/>
          <p:cNvSpPr/>
          <p:nvPr/>
        </p:nvSpPr>
        <p:spPr>
          <a:xfrm>
            <a:off x="281025" y="203790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8"/>
          <p:cNvSpPr/>
          <p:nvPr/>
        </p:nvSpPr>
        <p:spPr>
          <a:xfrm>
            <a:off x="304707" y="211929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8"/>
          <p:cNvSpPr/>
          <p:nvPr/>
        </p:nvSpPr>
        <p:spPr>
          <a:xfrm>
            <a:off x="605521" y="2077364"/>
            <a:ext cx="31" cy="1272"/>
          </a:xfrm>
          <a:custGeom>
            <a:rect b="b" l="l" r="r" t="t"/>
            <a:pathLst>
              <a:path extrusionOk="0" h="39" w="1">
                <a:moveTo>
                  <a:pt x="1" y="38"/>
                </a:moveTo>
                <a:lnTo>
                  <a:pt x="1" y="38"/>
                </a:lnTo>
                <a:lnTo>
                  <a:pt x="1" y="38"/>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8"/>
          <p:cNvSpPr/>
          <p:nvPr/>
        </p:nvSpPr>
        <p:spPr>
          <a:xfrm>
            <a:off x="282216" y="2049028"/>
            <a:ext cx="323337" cy="70302"/>
          </a:xfrm>
          <a:custGeom>
            <a:rect b="b" l="l" r="r" t="t"/>
            <a:pathLst>
              <a:path extrusionOk="0" h="2156" w="10322">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8"/>
          <p:cNvSpPr/>
          <p:nvPr/>
        </p:nvSpPr>
        <p:spPr>
          <a:xfrm>
            <a:off x="546317" y="2369560"/>
            <a:ext cx="79378" cy="131930"/>
          </a:xfrm>
          <a:custGeom>
            <a:rect b="b" l="l" r="r" t="t"/>
            <a:pathLst>
              <a:path extrusionOk="0" h="4046" w="2534">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8"/>
          <p:cNvSpPr/>
          <p:nvPr/>
        </p:nvSpPr>
        <p:spPr>
          <a:xfrm>
            <a:off x="281025" y="2394211"/>
            <a:ext cx="324527" cy="81388"/>
          </a:xfrm>
          <a:custGeom>
            <a:rect b="b" l="l" r="r" t="t"/>
            <a:pathLst>
              <a:path extrusionOk="0" h="2496" w="1036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8"/>
          <p:cNvSpPr/>
          <p:nvPr/>
        </p:nvSpPr>
        <p:spPr>
          <a:xfrm>
            <a:off x="304707" y="247556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8"/>
          <p:cNvSpPr/>
          <p:nvPr/>
        </p:nvSpPr>
        <p:spPr>
          <a:xfrm>
            <a:off x="605521" y="243487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8"/>
          <p:cNvSpPr/>
          <p:nvPr/>
        </p:nvSpPr>
        <p:spPr>
          <a:xfrm>
            <a:off x="282216" y="2405297"/>
            <a:ext cx="323337" cy="70302"/>
          </a:xfrm>
          <a:custGeom>
            <a:rect b="b" l="l" r="r" t="t"/>
            <a:pathLst>
              <a:path extrusionOk="0" h="2156" w="10322">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8"/>
          <p:cNvSpPr/>
          <p:nvPr/>
        </p:nvSpPr>
        <p:spPr>
          <a:xfrm>
            <a:off x="546317" y="2725829"/>
            <a:ext cx="79378" cy="131930"/>
          </a:xfrm>
          <a:custGeom>
            <a:rect b="b" l="l" r="r" t="t"/>
            <a:pathLst>
              <a:path extrusionOk="0" h="4046" w="2534">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8"/>
          <p:cNvSpPr/>
          <p:nvPr/>
        </p:nvSpPr>
        <p:spPr>
          <a:xfrm>
            <a:off x="281025" y="2751719"/>
            <a:ext cx="324527" cy="81388"/>
          </a:xfrm>
          <a:custGeom>
            <a:rect b="b" l="l" r="r" t="t"/>
            <a:pathLst>
              <a:path extrusionOk="0" h="2496" w="1036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8"/>
          <p:cNvSpPr/>
          <p:nvPr/>
        </p:nvSpPr>
        <p:spPr>
          <a:xfrm>
            <a:off x="304707" y="2833075"/>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8"/>
          <p:cNvSpPr/>
          <p:nvPr/>
        </p:nvSpPr>
        <p:spPr>
          <a:xfrm>
            <a:off x="605521" y="2791174"/>
            <a:ext cx="31" cy="1272"/>
          </a:xfrm>
          <a:custGeom>
            <a:rect b="b" l="l" r="r" t="t"/>
            <a:pathLst>
              <a:path extrusionOk="0" h="39" w="1">
                <a:moveTo>
                  <a:pt x="1" y="38"/>
                </a:moveTo>
                <a:lnTo>
                  <a:pt x="1" y="38"/>
                </a:lnTo>
                <a:lnTo>
                  <a:pt x="1" y="38"/>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8"/>
          <p:cNvSpPr/>
          <p:nvPr/>
        </p:nvSpPr>
        <p:spPr>
          <a:xfrm>
            <a:off x="282216" y="2761567"/>
            <a:ext cx="323337" cy="71541"/>
          </a:xfrm>
          <a:custGeom>
            <a:rect b="b" l="l" r="r" t="t"/>
            <a:pathLst>
              <a:path extrusionOk="0" h="2194" w="10322">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8"/>
          <p:cNvSpPr/>
          <p:nvPr/>
        </p:nvSpPr>
        <p:spPr>
          <a:xfrm>
            <a:off x="546317" y="3083338"/>
            <a:ext cx="79378" cy="131963"/>
          </a:xfrm>
          <a:custGeom>
            <a:rect b="b" l="l" r="r" t="t"/>
            <a:pathLst>
              <a:path extrusionOk="0" h="4047" w="2534">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8"/>
          <p:cNvSpPr/>
          <p:nvPr/>
        </p:nvSpPr>
        <p:spPr>
          <a:xfrm>
            <a:off x="281025" y="310798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8"/>
          <p:cNvSpPr/>
          <p:nvPr/>
        </p:nvSpPr>
        <p:spPr>
          <a:xfrm>
            <a:off x="304707" y="318937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8"/>
          <p:cNvSpPr/>
          <p:nvPr/>
        </p:nvSpPr>
        <p:spPr>
          <a:xfrm>
            <a:off x="605521" y="314868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8"/>
          <p:cNvSpPr/>
          <p:nvPr/>
        </p:nvSpPr>
        <p:spPr>
          <a:xfrm>
            <a:off x="282216" y="3119108"/>
            <a:ext cx="323337" cy="70302"/>
          </a:xfrm>
          <a:custGeom>
            <a:rect b="b" l="l" r="r" t="t"/>
            <a:pathLst>
              <a:path extrusionOk="0" h="2156" w="10322">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8"/>
          <p:cNvSpPr/>
          <p:nvPr/>
        </p:nvSpPr>
        <p:spPr>
          <a:xfrm>
            <a:off x="546317" y="3439640"/>
            <a:ext cx="79378" cy="131930"/>
          </a:xfrm>
          <a:custGeom>
            <a:rect b="b" l="l" r="r" t="t"/>
            <a:pathLst>
              <a:path extrusionOk="0" h="4046" w="2534">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8"/>
          <p:cNvSpPr/>
          <p:nvPr/>
        </p:nvSpPr>
        <p:spPr>
          <a:xfrm>
            <a:off x="281025" y="3465498"/>
            <a:ext cx="324527" cy="81421"/>
          </a:xfrm>
          <a:custGeom>
            <a:rect b="b" l="l" r="r" t="t"/>
            <a:pathLst>
              <a:path extrusionOk="0" h="2497" w="1036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8"/>
          <p:cNvSpPr/>
          <p:nvPr/>
        </p:nvSpPr>
        <p:spPr>
          <a:xfrm>
            <a:off x="304707" y="35468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8"/>
          <p:cNvSpPr/>
          <p:nvPr/>
        </p:nvSpPr>
        <p:spPr>
          <a:xfrm>
            <a:off x="605521" y="350495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8"/>
          <p:cNvSpPr/>
          <p:nvPr/>
        </p:nvSpPr>
        <p:spPr>
          <a:xfrm>
            <a:off x="282216" y="3475378"/>
            <a:ext cx="323337" cy="71541"/>
          </a:xfrm>
          <a:custGeom>
            <a:rect b="b" l="l" r="r" t="t"/>
            <a:pathLst>
              <a:path extrusionOk="0" h="2194" w="10322">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8"/>
          <p:cNvSpPr/>
          <p:nvPr/>
        </p:nvSpPr>
        <p:spPr>
          <a:xfrm>
            <a:off x="546317" y="3795909"/>
            <a:ext cx="79378" cy="133169"/>
          </a:xfrm>
          <a:custGeom>
            <a:rect b="b" l="l" r="r" t="t"/>
            <a:pathLst>
              <a:path extrusionOk="0" h="4084" w="2534">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8"/>
          <p:cNvSpPr/>
          <p:nvPr/>
        </p:nvSpPr>
        <p:spPr>
          <a:xfrm>
            <a:off x="281025" y="3821800"/>
            <a:ext cx="324527" cy="81388"/>
          </a:xfrm>
          <a:custGeom>
            <a:rect b="b" l="l" r="r" t="t"/>
            <a:pathLst>
              <a:path extrusionOk="0" h="2496" w="1036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8"/>
          <p:cNvSpPr/>
          <p:nvPr/>
        </p:nvSpPr>
        <p:spPr>
          <a:xfrm>
            <a:off x="304707" y="3903155"/>
            <a:ext cx="32014" cy="33"/>
          </a:xfrm>
          <a:custGeom>
            <a:rect b="b" l="l" r="r" t="t"/>
            <a:pathLst>
              <a:path extrusionOk="0" h="1" w="1022">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8"/>
          <p:cNvSpPr/>
          <p:nvPr/>
        </p:nvSpPr>
        <p:spPr>
          <a:xfrm>
            <a:off x="605521" y="38624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8"/>
          <p:cNvSpPr/>
          <p:nvPr/>
        </p:nvSpPr>
        <p:spPr>
          <a:xfrm>
            <a:off x="282216" y="3832886"/>
            <a:ext cx="323337" cy="70302"/>
          </a:xfrm>
          <a:custGeom>
            <a:rect b="b" l="l" r="r" t="t"/>
            <a:pathLst>
              <a:path extrusionOk="0" h="2156" w="10322">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8"/>
          <p:cNvSpPr/>
          <p:nvPr/>
        </p:nvSpPr>
        <p:spPr>
          <a:xfrm>
            <a:off x="546317" y="415341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8"/>
          <p:cNvSpPr/>
          <p:nvPr/>
        </p:nvSpPr>
        <p:spPr>
          <a:xfrm>
            <a:off x="281025" y="4178069"/>
            <a:ext cx="324527" cy="82627"/>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8"/>
          <p:cNvSpPr/>
          <p:nvPr/>
        </p:nvSpPr>
        <p:spPr>
          <a:xfrm>
            <a:off x="304707" y="4260664"/>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8"/>
          <p:cNvSpPr/>
          <p:nvPr/>
        </p:nvSpPr>
        <p:spPr>
          <a:xfrm>
            <a:off x="605521" y="421876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8"/>
          <p:cNvSpPr/>
          <p:nvPr/>
        </p:nvSpPr>
        <p:spPr>
          <a:xfrm>
            <a:off x="282216" y="4189188"/>
            <a:ext cx="323337" cy="71508"/>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8"/>
          <p:cNvSpPr/>
          <p:nvPr/>
        </p:nvSpPr>
        <p:spPr>
          <a:xfrm>
            <a:off x="282216" y="977708"/>
            <a:ext cx="323337" cy="71541"/>
          </a:xfrm>
          <a:custGeom>
            <a:rect b="b" l="l" r="r" t="t"/>
            <a:pathLst>
              <a:path extrusionOk="0" h="2194" w="10322">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2" name="Shape 542"/>
        <p:cNvGrpSpPr/>
        <p:nvPr/>
      </p:nvGrpSpPr>
      <p:grpSpPr>
        <a:xfrm>
          <a:off x="0" y="0"/>
          <a:ext cx="0" cy="0"/>
          <a:chOff x="0" y="0"/>
          <a:chExt cx="0" cy="0"/>
        </a:xfrm>
      </p:grpSpPr>
      <p:grpSp>
        <p:nvGrpSpPr>
          <p:cNvPr id="543" name="Google Shape;543;p9"/>
          <p:cNvGrpSpPr/>
          <p:nvPr/>
        </p:nvGrpSpPr>
        <p:grpSpPr>
          <a:xfrm>
            <a:off x="395894" y="219519"/>
            <a:ext cx="8518865" cy="4788281"/>
            <a:chOff x="395894" y="219519"/>
            <a:chExt cx="8518865" cy="4788281"/>
          </a:xfrm>
        </p:grpSpPr>
        <p:sp>
          <p:nvSpPr>
            <p:cNvPr id="544" name="Google Shape;544;p9"/>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5" name="Google Shape;545;p9"/>
            <p:cNvGrpSpPr/>
            <p:nvPr/>
          </p:nvGrpSpPr>
          <p:grpSpPr>
            <a:xfrm>
              <a:off x="8341543" y="2282008"/>
              <a:ext cx="569676" cy="380612"/>
              <a:chOff x="8341543" y="2282008"/>
              <a:chExt cx="569676" cy="380612"/>
            </a:xfrm>
          </p:grpSpPr>
          <p:sp>
            <p:nvSpPr>
              <p:cNvPr id="546" name="Google Shape;546;p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8" name="Google Shape;548;p9"/>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9" name="Google Shape;549;p9"/>
            <p:cNvGrpSpPr/>
            <p:nvPr/>
          </p:nvGrpSpPr>
          <p:grpSpPr>
            <a:xfrm>
              <a:off x="8341543" y="1721094"/>
              <a:ext cx="569676" cy="380612"/>
              <a:chOff x="8341543" y="1721094"/>
              <a:chExt cx="569676" cy="380612"/>
            </a:xfrm>
          </p:grpSpPr>
          <p:sp>
            <p:nvSpPr>
              <p:cNvPr id="550" name="Google Shape;550;p9"/>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9"/>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2" name="Google Shape;552;p9"/>
            <p:cNvGrpSpPr/>
            <p:nvPr/>
          </p:nvGrpSpPr>
          <p:grpSpPr>
            <a:xfrm>
              <a:off x="8346273" y="1183592"/>
              <a:ext cx="568486" cy="388014"/>
              <a:chOff x="8346273" y="1183592"/>
              <a:chExt cx="568486" cy="388014"/>
            </a:xfrm>
          </p:grpSpPr>
          <p:sp>
            <p:nvSpPr>
              <p:cNvPr id="553" name="Google Shape;553;p9"/>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9"/>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5" name="Google Shape;555;p9"/>
            <p:cNvGrpSpPr/>
            <p:nvPr/>
          </p:nvGrpSpPr>
          <p:grpSpPr>
            <a:xfrm>
              <a:off x="8341543" y="606635"/>
              <a:ext cx="569676" cy="388014"/>
              <a:chOff x="8341543" y="606635"/>
              <a:chExt cx="569676" cy="388014"/>
            </a:xfrm>
          </p:grpSpPr>
          <p:sp>
            <p:nvSpPr>
              <p:cNvPr id="556" name="Google Shape;556;p9"/>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9"/>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8" name="Google Shape;558;p9"/>
            <p:cNvGrpSpPr/>
            <p:nvPr/>
          </p:nvGrpSpPr>
          <p:grpSpPr>
            <a:xfrm>
              <a:off x="8341543" y="2842933"/>
              <a:ext cx="569676" cy="380612"/>
              <a:chOff x="8341543" y="2282008"/>
              <a:chExt cx="569676" cy="380612"/>
            </a:xfrm>
          </p:grpSpPr>
          <p:sp>
            <p:nvSpPr>
              <p:cNvPr id="559" name="Google Shape;559;p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1" name="Google Shape;561;p9"/>
            <p:cNvGrpSpPr/>
            <p:nvPr/>
          </p:nvGrpSpPr>
          <p:grpSpPr>
            <a:xfrm>
              <a:off x="8341543" y="3403858"/>
              <a:ext cx="569676" cy="380612"/>
              <a:chOff x="8341543" y="2282008"/>
              <a:chExt cx="569676" cy="380612"/>
            </a:xfrm>
          </p:grpSpPr>
          <p:sp>
            <p:nvSpPr>
              <p:cNvPr id="562" name="Google Shape;562;p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4" name="Google Shape;564;p9"/>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9"/>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6" name="Google Shape;566;p9"/>
          <p:cNvSpPr txBox="1"/>
          <p:nvPr>
            <p:ph type="title"/>
          </p:nvPr>
        </p:nvSpPr>
        <p:spPr>
          <a:xfrm>
            <a:off x="3438550" y="2009550"/>
            <a:ext cx="4979400" cy="11244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SzPts val="2800"/>
              <a:buNone/>
              <a:defRPr sz="4000"/>
            </a:lvl1pPr>
            <a:lvl2pPr lvl="1" algn="ctr">
              <a:lnSpc>
                <a:spcPct val="80000"/>
              </a:lnSpc>
              <a:spcBef>
                <a:spcPts val="0"/>
              </a:spcBef>
              <a:spcAft>
                <a:spcPts val="0"/>
              </a:spcAft>
              <a:buSzPts val="2800"/>
              <a:buNone/>
              <a:defRPr/>
            </a:lvl2pPr>
            <a:lvl3pPr lvl="2" algn="ctr">
              <a:lnSpc>
                <a:spcPct val="80000"/>
              </a:lnSpc>
              <a:spcBef>
                <a:spcPts val="0"/>
              </a:spcBef>
              <a:spcAft>
                <a:spcPts val="0"/>
              </a:spcAft>
              <a:buSzPts val="2800"/>
              <a:buNone/>
              <a:defRPr/>
            </a:lvl3pPr>
            <a:lvl4pPr lvl="3" algn="ctr">
              <a:lnSpc>
                <a:spcPct val="80000"/>
              </a:lnSpc>
              <a:spcBef>
                <a:spcPts val="0"/>
              </a:spcBef>
              <a:spcAft>
                <a:spcPts val="0"/>
              </a:spcAft>
              <a:buSzPts val="2800"/>
              <a:buNone/>
              <a:defRPr/>
            </a:lvl4pPr>
            <a:lvl5pPr lvl="4" algn="ctr">
              <a:lnSpc>
                <a:spcPct val="80000"/>
              </a:lnSpc>
              <a:spcBef>
                <a:spcPts val="0"/>
              </a:spcBef>
              <a:spcAft>
                <a:spcPts val="0"/>
              </a:spcAft>
              <a:buSzPts val="2800"/>
              <a:buNone/>
              <a:defRPr/>
            </a:lvl5pPr>
            <a:lvl6pPr lvl="5" algn="ctr">
              <a:lnSpc>
                <a:spcPct val="80000"/>
              </a:lnSpc>
              <a:spcBef>
                <a:spcPts val="0"/>
              </a:spcBef>
              <a:spcAft>
                <a:spcPts val="0"/>
              </a:spcAft>
              <a:buSzPts val="2800"/>
              <a:buNone/>
              <a:defRPr/>
            </a:lvl6pPr>
            <a:lvl7pPr lvl="6" algn="ctr">
              <a:lnSpc>
                <a:spcPct val="80000"/>
              </a:lnSpc>
              <a:spcBef>
                <a:spcPts val="0"/>
              </a:spcBef>
              <a:spcAft>
                <a:spcPts val="0"/>
              </a:spcAft>
              <a:buSzPts val="2800"/>
              <a:buNone/>
              <a:defRPr/>
            </a:lvl7pPr>
            <a:lvl8pPr lvl="7" algn="ctr">
              <a:lnSpc>
                <a:spcPct val="80000"/>
              </a:lnSpc>
              <a:spcBef>
                <a:spcPts val="0"/>
              </a:spcBef>
              <a:spcAft>
                <a:spcPts val="0"/>
              </a:spcAft>
              <a:buSzPts val="2800"/>
              <a:buNone/>
              <a:defRPr/>
            </a:lvl8pPr>
            <a:lvl9pPr lvl="8" algn="ctr">
              <a:lnSpc>
                <a:spcPct val="80000"/>
              </a:lnSpc>
              <a:spcBef>
                <a:spcPts val="0"/>
              </a:spcBef>
              <a:spcAft>
                <a:spcPts val="0"/>
              </a:spcAft>
              <a:buSzPts val="2800"/>
              <a:buNone/>
              <a:defRPr/>
            </a:lvl9pPr>
          </a:lstStyle>
          <a:p/>
        </p:txBody>
      </p:sp>
      <p:sp>
        <p:nvSpPr>
          <p:cNvPr id="567" name="Google Shape;567;p9"/>
          <p:cNvSpPr/>
          <p:nvPr/>
        </p:nvSpPr>
        <p:spPr>
          <a:xfrm>
            <a:off x="546317" y="94193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9"/>
          <p:cNvSpPr/>
          <p:nvPr/>
        </p:nvSpPr>
        <p:spPr>
          <a:xfrm>
            <a:off x="281025" y="966589"/>
            <a:ext cx="324527" cy="82660"/>
          </a:xfrm>
          <a:custGeom>
            <a:rect b="b" l="l" r="r" t="t"/>
            <a:pathLst>
              <a:path extrusionOk="0" h="2535"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9"/>
          <p:cNvSpPr/>
          <p:nvPr/>
        </p:nvSpPr>
        <p:spPr>
          <a:xfrm>
            <a:off x="304707" y="104921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9"/>
          <p:cNvSpPr/>
          <p:nvPr/>
        </p:nvSpPr>
        <p:spPr>
          <a:xfrm>
            <a:off x="605521" y="100728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9"/>
          <p:cNvSpPr/>
          <p:nvPr/>
        </p:nvSpPr>
        <p:spPr>
          <a:xfrm>
            <a:off x="546317" y="1298240"/>
            <a:ext cx="79378" cy="133169"/>
          </a:xfrm>
          <a:custGeom>
            <a:rect b="b" l="l" r="r" t="t"/>
            <a:pathLst>
              <a:path extrusionOk="0" h="4084" w="2534">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9"/>
          <p:cNvSpPr/>
          <p:nvPr/>
        </p:nvSpPr>
        <p:spPr>
          <a:xfrm>
            <a:off x="281025" y="1324130"/>
            <a:ext cx="324527" cy="81388"/>
          </a:xfrm>
          <a:custGeom>
            <a:rect b="b" l="l" r="r" t="t"/>
            <a:pathLst>
              <a:path extrusionOk="0" h="2496" w="1036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9"/>
          <p:cNvSpPr/>
          <p:nvPr/>
        </p:nvSpPr>
        <p:spPr>
          <a:xfrm>
            <a:off x="304707" y="14054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9"/>
          <p:cNvSpPr/>
          <p:nvPr/>
        </p:nvSpPr>
        <p:spPr>
          <a:xfrm>
            <a:off x="605521" y="136479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9"/>
          <p:cNvSpPr/>
          <p:nvPr/>
        </p:nvSpPr>
        <p:spPr>
          <a:xfrm>
            <a:off x="282216" y="1335217"/>
            <a:ext cx="323337" cy="70302"/>
          </a:xfrm>
          <a:custGeom>
            <a:rect b="b" l="l" r="r" t="t"/>
            <a:pathLst>
              <a:path extrusionOk="0" h="2156" w="10322">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9"/>
          <p:cNvSpPr/>
          <p:nvPr/>
        </p:nvSpPr>
        <p:spPr>
          <a:xfrm>
            <a:off x="546317" y="1655749"/>
            <a:ext cx="79378" cy="131930"/>
          </a:xfrm>
          <a:custGeom>
            <a:rect b="b" l="l" r="r" t="t"/>
            <a:pathLst>
              <a:path extrusionOk="0" h="4046" w="2534">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9"/>
          <p:cNvSpPr/>
          <p:nvPr/>
        </p:nvSpPr>
        <p:spPr>
          <a:xfrm>
            <a:off x="281025" y="1680400"/>
            <a:ext cx="324527" cy="82627"/>
          </a:xfrm>
          <a:custGeom>
            <a:rect b="b" l="l" r="r" t="t"/>
            <a:pathLst>
              <a:path extrusionOk="0" h="2534" w="1036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9"/>
          <p:cNvSpPr/>
          <p:nvPr/>
        </p:nvSpPr>
        <p:spPr>
          <a:xfrm>
            <a:off x="304707" y="1761756"/>
            <a:ext cx="32014" cy="1272"/>
          </a:xfrm>
          <a:custGeom>
            <a:rect b="b" l="l" r="r" t="t"/>
            <a:pathLst>
              <a:path extrusionOk="0" h="39" w="1022">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9"/>
          <p:cNvSpPr/>
          <p:nvPr/>
        </p:nvSpPr>
        <p:spPr>
          <a:xfrm>
            <a:off x="605521" y="17210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9"/>
          <p:cNvSpPr/>
          <p:nvPr/>
        </p:nvSpPr>
        <p:spPr>
          <a:xfrm>
            <a:off x="282216" y="1691487"/>
            <a:ext cx="323337" cy="71541"/>
          </a:xfrm>
          <a:custGeom>
            <a:rect b="b" l="l" r="r" t="t"/>
            <a:pathLst>
              <a:path extrusionOk="0" h="2194" w="10322">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9"/>
          <p:cNvSpPr/>
          <p:nvPr/>
        </p:nvSpPr>
        <p:spPr>
          <a:xfrm>
            <a:off x="546317" y="2012018"/>
            <a:ext cx="79378" cy="133202"/>
          </a:xfrm>
          <a:custGeom>
            <a:rect b="b" l="l" r="r" t="t"/>
            <a:pathLst>
              <a:path extrusionOk="0" h="4085" w="2534">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9"/>
          <p:cNvSpPr/>
          <p:nvPr/>
        </p:nvSpPr>
        <p:spPr>
          <a:xfrm>
            <a:off x="281025" y="203790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9"/>
          <p:cNvSpPr/>
          <p:nvPr/>
        </p:nvSpPr>
        <p:spPr>
          <a:xfrm>
            <a:off x="304707" y="211929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9"/>
          <p:cNvSpPr/>
          <p:nvPr/>
        </p:nvSpPr>
        <p:spPr>
          <a:xfrm>
            <a:off x="605521" y="2077364"/>
            <a:ext cx="31" cy="1272"/>
          </a:xfrm>
          <a:custGeom>
            <a:rect b="b" l="l" r="r" t="t"/>
            <a:pathLst>
              <a:path extrusionOk="0" h="39" w="1">
                <a:moveTo>
                  <a:pt x="1" y="38"/>
                </a:moveTo>
                <a:lnTo>
                  <a:pt x="1" y="38"/>
                </a:lnTo>
                <a:lnTo>
                  <a:pt x="1" y="38"/>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9"/>
          <p:cNvSpPr/>
          <p:nvPr/>
        </p:nvSpPr>
        <p:spPr>
          <a:xfrm>
            <a:off x="282216" y="2049028"/>
            <a:ext cx="323337" cy="70302"/>
          </a:xfrm>
          <a:custGeom>
            <a:rect b="b" l="l" r="r" t="t"/>
            <a:pathLst>
              <a:path extrusionOk="0" h="2156" w="10322">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9"/>
          <p:cNvSpPr/>
          <p:nvPr/>
        </p:nvSpPr>
        <p:spPr>
          <a:xfrm>
            <a:off x="546317" y="2369560"/>
            <a:ext cx="79378" cy="131930"/>
          </a:xfrm>
          <a:custGeom>
            <a:rect b="b" l="l" r="r" t="t"/>
            <a:pathLst>
              <a:path extrusionOk="0" h="4046" w="2534">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9"/>
          <p:cNvSpPr/>
          <p:nvPr/>
        </p:nvSpPr>
        <p:spPr>
          <a:xfrm>
            <a:off x="281025" y="2394211"/>
            <a:ext cx="324527" cy="81388"/>
          </a:xfrm>
          <a:custGeom>
            <a:rect b="b" l="l" r="r" t="t"/>
            <a:pathLst>
              <a:path extrusionOk="0" h="2496" w="1036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9"/>
          <p:cNvSpPr/>
          <p:nvPr/>
        </p:nvSpPr>
        <p:spPr>
          <a:xfrm>
            <a:off x="304707" y="247556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9"/>
          <p:cNvSpPr/>
          <p:nvPr/>
        </p:nvSpPr>
        <p:spPr>
          <a:xfrm>
            <a:off x="605521" y="243487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9"/>
          <p:cNvSpPr/>
          <p:nvPr/>
        </p:nvSpPr>
        <p:spPr>
          <a:xfrm>
            <a:off x="282216" y="2405297"/>
            <a:ext cx="323337" cy="70302"/>
          </a:xfrm>
          <a:custGeom>
            <a:rect b="b" l="l" r="r" t="t"/>
            <a:pathLst>
              <a:path extrusionOk="0" h="2156" w="10322">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9"/>
          <p:cNvSpPr/>
          <p:nvPr/>
        </p:nvSpPr>
        <p:spPr>
          <a:xfrm>
            <a:off x="546317" y="2725829"/>
            <a:ext cx="79378" cy="131930"/>
          </a:xfrm>
          <a:custGeom>
            <a:rect b="b" l="l" r="r" t="t"/>
            <a:pathLst>
              <a:path extrusionOk="0" h="4046" w="2534">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9"/>
          <p:cNvSpPr/>
          <p:nvPr/>
        </p:nvSpPr>
        <p:spPr>
          <a:xfrm>
            <a:off x="281025" y="2751719"/>
            <a:ext cx="324527" cy="81388"/>
          </a:xfrm>
          <a:custGeom>
            <a:rect b="b" l="l" r="r" t="t"/>
            <a:pathLst>
              <a:path extrusionOk="0" h="2496" w="1036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9"/>
          <p:cNvSpPr/>
          <p:nvPr/>
        </p:nvSpPr>
        <p:spPr>
          <a:xfrm>
            <a:off x="304707" y="2833075"/>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9"/>
          <p:cNvSpPr/>
          <p:nvPr/>
        </p:nvSpPr>
        <p:spPr>
          <a:xfrm>
            <a:off x="605521" y="2791174"/>
            <a:ext cx="31" cy="1272"/>
          </a:xfrm>
          <a:custGeom>
            <a:rect b="b" l="l" r="r" t="t"/>
            <a:pathLst>
              <a:path extrusionOk="0" h="39" w="1">
                <a:moveTo>
                  <a:pt x="1" y="38"/>
                </a:moveTo>
                <a:lnTo>
                  <a:pt x="1" y="38"/>
                </a:lnTo>
                <a:lnTo>
                  <a:pt x="1" y="38"/>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9"/>
          <p:cNvSpPr/>
          <p:nvPr/>
        </p:nvSpPr>
        <p:spPr>
          <a:xfrm>
            <a:off x="282216" y="2761567"/>
            <a:ext cx="323337" cy="71541"/>
          </a:xfrm>
          <a:custGeom>
            <a:rect b="b" l="l" r="r" t="t"/>
            <a:pathLst>
              <a:path extrusionOk="0" h="2194" w="10322">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9"/>
          <p:cNvSpPr/>
          <p:nvPr/>
        </p:nvSpPr>
        <p:spPr>
          <a:xfrm>
            <a:off x="546317" y="3083338"/>
            <a:ext cx="79378" cy="131963"/>
          </a:xfrm>
          <a:custGeom>
            <a:rect b="b" l="l" r="r" t="t"/>
            <a:pathLst>
              <a:path extrusionOk="0" h="4047" w="2534">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9"/>
          <p:cNvSpPr/>
          <p:nvPr/>
        </p:nvSpPr>
        <p:spPr>
          <a:xfrm>
            <a:off x="281025" y="310798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9"/>
          <p:cNvSpPr/>
          <p:nvPr/>
        </p:nvSpPr>
        <p:spPr>
          <a:xfrm>
            <a:off x="304707" y="318937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9"/>
          <p:cNvSpPr/>
          <p:nvPr/>
        </p:nvSpPr>
        <p:spPr>
          <a:xfrm>
            <a:off x="605521" y="314868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9"/>
          <p:cNvSpPr/>
          <p:nvPr/>
        </p:nvSpPr>
        <p:spPr>
          <a:xfrm>
            <a:off x="282216" y="3119108"/>
            <a:ext cx="323337" cy="70302"/>
          </a:xfrm>
          <a:custGeom>
            <a:rect b="b" l="l" r="r" t="t"/>
            <a:pathLst>
              <a:path extrusionOk="0" h="2156" w="10322">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9"/>
          <p:cNvSpPr/>
          <p:nvPr/>
        </p:nvSpPr>
        <p:spPr>
          <a:xfrm>
            <a:off x="546317" y="3439640"/>
            <a:ext cx="79378" cy="131930"/>
          </a:xfrm>
          <a:custGeom>
            <a:rect b="b" l="l" r="r" t="t"/>
            <a:pathLst>
              <a:path extrusionOk="0" h="4046" w="2534">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9"/>
          <p:cNvSpPr/>
          <p:nvPr/>
        </p:nvSpPr>
        <p:spPr>
          <a:xfrm>
            <a:off x="281025" y="3465498"/>
            <a:ext cx="324527" cy="81421"/>
          </a:xfrm>
          <a:custGeom>
            <a:rect b="b" l="l" r="r" t="t"/>
            <a:pathLst>
              <a:path extrusionOk="0" h="2497" w="1036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9"/>
          <p:cNvSpPr/>
          <p:nvPr/>
        </p:nvSpPr>
        <p:spPr>
          <a:xfrm>
            <a:off x="304707" y="35468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9"/>
          <p:cNvSpPr/>
          <p:nvPr/>
        </p:nvSpPr>
        <p:spPr>
          <a:xfrm>
            <a:off x="605521" y="350495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9"/>
          <p:cNvSpPr/>
          <p:nvPr/>
        </p:nvSpPr>
        <p:spPr>
          <a:xfrm>
            <a:off x="282216" y="3475378"/>
            <a:ext cx="323337" cy="71541"/>
          </a:xfrm>
          <a:custGeom>
            <a:rect b="b" l="l" r="r" t="t"/>
            <a:pathLst>
              <a:path extrusionOk="0" h="2194" w="10322">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9"/>
          <p:cNvSpPr/>
          <p:nvPr/>
        </p:nvSpPr>
        <p:spPr>
          <a:xfrm>
            <a:off x="546317" y="3795909"/>
            <a:ext cx="79378" cy="133169"/>
          </a:xfrm>
          <a:custGeom>
            <a:rect b="b" l="l" r="r" t="t"/>
            <a:pathLst>
              <a:path extrusionOk="0" h="4084" w="2534">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9"/>
          <p:cNvSpPr/>
          <p:nvPr/>
        </p:nvSpPr>
        <p:spPr>
          <a:xfrm>
            <a:off x="281025" y="3821800"/>
            <a:ext cx="324527" cy="81388"/>
          </a:xfrm>
          <a:custGeom>
            <a:rect b="b" l="l" r="r" t="t"/>
            <a:pathLst>
              <a:path extrusionOk="0" h="2496" w="1036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9"/>
          <p:cNvSpPr/>
          <p:nvPr/>
        </p:nvSpPr>
        <p:spPr>
          <a:xfrm>
            <a:off x="304707" y="3903155"/>
            <a:ext cx="32014" cy="33"/>
          </a:xfrm>
          <a:custGeom>
            <a:rect b="b" l="l" r="r" t="t"/>
            <a:pathLst>
              <a:path extrusionOk="0" h="1" w="1022">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9"/>
          <p:cNvSpPr/>
          <p:nvPr/>
        </p:nvSpPr>
        <p:spPr>
          <a:xfrm>
            <a:off x="605521" y="38624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9"/>
          <p:cNvSpPr/>
          <p:nvPr/>
        </p:nvSpPr>
        <p:spPr>
          <a:xfrm>
            <a:off x="282216" y="3832886"/>
            <a:ext cx="323337" cy="70302"/>
          </a:xfrm>
          <a:custGeom>
            <a:rect b="b" l="l" r="r" t="t"/>
            <a:pathLst>
              <a:path extrusionOk="0" h="2156" w="10322">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9"/>
          <p:cNvSpPr/>
          <p:nvPr/>
        </p:nvSpPr>
        <p:spPr>
          <a:xfrm>
            <a:off x="546317" y="415341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9"/>
          <p:cNvSpPr/>
          <p:nvPr/>
        </p:nvSpPr>
        <p:spPr>
          <a:xfrm>
            <a:off x="281025" y="4178069"/>
            <a:ext cx="324527" cy="82627"/>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9"/>
          <p:cNvSpPr/>
          <p:nvPr/>
        </p:nvSpPr>
        <p:spPr>
          <a:xfrm>
            <a:off x="304707" y="4260664"/>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9"/>
          <p:cNvSpPr/>
          <p:nvPr/>
        </p:nvSpPr>
        <p:spPr>
          <a:xfrm>
            <a:off x="605521" y="421876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9"/>
          <p:cNvSpPr/>
          <p:nvPr/>
        </p:nvSpPr>
        <p:spPr>
          <a:xfrm>
            <a:off x="282216" y="4189188"/>
            <a:ext cx="323337" cy="71508"/>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9"/>
          <p:cNvSpPr/>
          <p:nvPr/>
        </p:nvSpPr>
        <p:spPr>
          <a:xfrm>
            <a:off x="282216" y="977708"/>
            <a:ext cx="323337" cy="71541"/>
          </a:xfrm>
          <a:custGeom>
            <a:rect b="b" l="l" r="r" t="t"/>
            <a:pathLst>
              <a:path extrusionOk="0" h="2194" w="10322">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17" name="Shape 617"/>
        <p:cNvGrpSpPr/>
        <p:nvPr/>
      </p:nvGrpSpPr>
      <p:grpSpPr>
        <a:xfrm>
          <a:off x="0" y="0"/>
          <a:ext cx="0" cy="0"/>
          <a:chOff x="0" y="0"/>
          <a:chExt cx="0" cy="0"/>
        </a:xfrm>
      </p:grpSpPr>
      <p:grpSp>
        <p:nvGrpSpPr>
          <p:cNvPr id="618" name="Google Shape;618;p10"/>
          <p:cNvGrpSpPr/>
          <p:nvPr/>
        </p:nvGrpSpPr>
        <p:grpSpPr>
          <a:xfrm>
            <a:off x="395894" y="219519"/>
            <a:ext cx="8518865" cy="4788281"/>
            <a:chOff x="395894" y="219519"/>
            <a:chExt cx="8518865" cy="4788281"/>
          </a:xfrm>
        </p:grpSpPr>
        <p:sp>
          <p:nvSpPr>
            <p:cNvPr id="619" name="Google Shape;619;p10"/>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0" name="Google Shape;620;p10"/>
            <p:cNvGrpSpPr/>
            <p:nvPr/>
          </p:nvGrpSpPr>
          <p:grpSpPr>
            <a:xfrm>
              <a:off x="8341543" y="2282008"/>
              <a:ext cx="569676" cy="380612"/>
              <a:chOff x="8341543" y="2282008"/>
              <a:chExt cx="569676" cy="380612"/>
            </a:xfrm>
          </p:grpSpPr>
          <p:sp>
            <p:nvSpPr>
              <p:cNvPr id="621" name="Google Shape;621;p1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3" name="Google Shape;623;p10"/>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4" name="Google Shape;624;p10"/>
            <p:cNvGrpSpPr/>
            <p:nvPr/>
          </p:nvGrpSpPr>
          <p:grpSpPr>
            <a:xfrm>
              <a:off x="8341543" y="1721094"/>
              <a:ext cx="569676" cy="380612"/>
              <a:chOff x="8341543" y="1721094"/>
              <a:chExt cx="569676" cy="380612"/>
            </a:xfrm>
          </p:grpSpPr>
          <p:sp>
            <p:nvSpPr>
              <p:cNvPr id="625" name="Google Shape;625;p10"/>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0"/>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7" name="Google Shape;627;p10"/>
            <p:cNvGrpSpPr/>
            <p:nvPr/>
          </p:nvGrpSpPr>
          <p:grpSpPr>
            <a:xfrm>
              <a:off x="8346273" y="1183592"/>
              <a:ext cx="568486" cy="388014"/>
              <a:chOff x="8346273" y="1183592"/>
              <a:chExt cx="568486" cy="388014"/>
            </a:xfrm>
          </p:grpSpPr>
          <p:sp>
            <p:nvSpPr>
              <p:cNvPr id="628" name="Google Shape;628;p10"/>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10"/>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0" name="Google Shape;630;p10"/>
            <p:cNvGrpSpPr/>
            <p:nvPr/>
          </p:nvGrpSpPr>
          <p:grpSpPr>
            <a:xfrm>
              <a:off x="8341543" y="606635"/>
              <a:ext cx="569676" cy="388014"/>
              <a:chOff x="8341543" y="606635"/>
              <a:chExt cx="569676" cy="388014"/>
            </a:xfrm>
          </p:grpSpPr>
          <p:sp>
            <p:nvSpPr>
              <p:cNvPr id="631" name="Google Shape;631;p10"/>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10"/>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3" name="Google Shape;633;p10"/>
            <p:cNvGrpSpPr/>
            <p:nvPr/>
          </p:nvGrpSpPr>
          <p:grpSpPr>
            <a:xfrm>
              <a:off x="8341543" y="2842933"/>
              <a:ext cx="569676" cy="380612"/>
              <a:chOff x="8341543" y="2282008"/>
              <a:chExt cx="569676" cy="380612"/>
            </a:xfrm>
          </p:grpSpPr>
          <p:sp>
            <p:nvSpPr>
              <p:cNvPr id="634" name="Google Shape;634;p1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1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6" name="Google Shape;636;p10"/>
            <p:cNvGrpSpPr/>
            <p:nvPr/>
          </p:nvGrpSpPr>
          <p:grpSpPr>
            <a:xfrm>
              <a:off x="8341543" y="3403858"/>
              <a:ext cx="569676" cy="380612"/>
              <a:chOff x="8341543" y="2282008"/>
              <a:chExt cx="569676" cy="380612"/>
            </a:xfrm>
          </p:grpSpPr>
          <p:sp>
            <p:nvSpPr>
              <p:cNvPr id="637" name="Google Shape;637;p1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1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9" name="Google Shape;639;p10"/>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0"/>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1" name="Google Shape;641;p10"/>
          <p:cNvSpPr txBox="1"/>
          <p:nvPr>
            <p:ph hasCustomPrompt="1" type="title"/>
          </p:nvPr>
        </p:nvSpPr>
        <p:spPr>
          <a:xfrm>
            <a:off x="1816863" y="1707588"/>
            <a:ext cx="5511600" cy="1401300"/>
          </a:xfrm>
          <a:prstGeom prst="rect">
            <a:avLst/>
          </a:prstGeom>
          <a:noFill/>
          <a:ln>
            <a:noFill/>
          </a:ln>
        </p:spPr>
        <p:txBody>
          <a:bodyPr anchorCtr="0" anchor="b" bIns="91425" lIns="91425" spcFirstLastPara="1" rIns="91425" wrap="square" tIns="91425">
            <a:noAutofit/>
          </a:bodyPr>
          <a:lstStyle>
            <a:lvl1pPr lvl="0" algn="ctr">
              <a:lnSpc>
                <a:spcPct val="80000"/>
              </a:lnSpc>
              <a:spcBef>
                <a:spcPts val="0"/>
              </a:spcBef>
              <a:spcAft>
                <a:spcPts val="0"/>
              </a:spcAft>
              <a:buClr>
                <a:schemeClr val="accent1"/>
              </a:buClr>
              <a:buSzPts val="7200"/>
              <a:buNone/>
              <a:defRPr sz="9000">
                <a:solidFill>
                  <a:schemeClr val="accent1"/>
                </a:solidFill>
              </a:defRPr>
            </a:lvl1pPr>
            <a:lvl2pPr lvl="1" algn="ctr">
              <a:lnSpc>
                <a:spcPct val="80000"/>
              </a:lnSpc>
              <a:spcBef>
                <a:spcPts val="0"/>
              </a:spcBef>
              <a:spcAft>
                <a:spcPts val="0"/>
              </a:spcAft>
              <a:buClr>
                <a:schemeClr val="accent1"/>
              </a:buClr>
              <a:buSzPts val="7200"/>
              <a:buNone/>
              <a:defRPr sz="7200">
                <a:solidFill>
                  <a:schemeClr val="accent1"/>
                </a:solidFill>
              </a:defRPr>
            </a:lvl2pPr>
            <a:lvl3pPr lvl="2" algn="ctr">
              <a:lnSpc>
                <a:spcPct val="80000"/>
              </a:lnSpc>
              <a:spcBef>
                <a:spcPts val="0"/>
              </a:spcBef>
              <a:spcAft>
                <a:spcPts val="0"/>
              </a:spcAft>
              <a:buClr>
                <a:schemeClr val="accent1"/>
              </a:buClr>
              <a:buSzPts val="7200"/>
              <a:buNone/>
              <a:defRPr sz="7200">
                <a:solidFill>
                  <a:schemeClr val="accent1"/>
                </a:solidFill>
              </a:defRPr>
            </a:lvl3pPr>
            <a:lvl4pPr lvl="3" algn="ctr">
              <a:lnSpc>
                <a:spcPct val="80000"/>
              </a:lnSpc>
              <a:spcBef>
                <a:spcPts val="0"/>
              </a:spcBef>
              <a:spcAft>
                <a:spcPts val="0"/>
              </a:spcAft>
              <a:buClr>
                <a:schemeClr val="accent1"/>
              </a:buClr>
              <a:buSzPts val="7200"/>
              <a:buNone/>
              <a:defRPr sz="7200">
                <a:solidFill>
                  <a:schemeClr val="accent1"/>
                </a:solidFill>
              </a:defRPr>
            </a:lvl4pPr>
            <a:lvl5pPr lvl="4" algn="ctr">
              <a:lnSpc>
                <a:spcPct val="80000"/>
              </a:lnSpc>
              <a:spcBef>
                <a:spcPts val="0"/>
              </a:spcBef>
              <a:spcAft>
                <a:spcPts val="0"/>
              </a:spcAft>
              <a:buClr>
                <a:schemeClr val="accent1"/>
              </a:buClr>
              <a:buSzPts val="7200"/>
              <a:buNone/>
              <a:defRPr sz="7200">
                <a:solidFill>
                  <a:schemeClr val="accent1"/>
                </a:solidFill>
              </a:defRPr>
            </a:lvl5pPr>
            <a:lvl6pPr lvl="5" algn="ctr">
              <a:lnSpc>
                <a:spcPct val="80000"/>
              </a:lnSpc>
              <a:spcBef>
                <a:spcPts val="0"/>
              </a:spcBef>
              <a:spcAft>
                <a:spcPts val="0"/>
              </a:spcAft>
              <a:buClr>
                <a:schemeClr val="accent1"/>
              </a:buClr>
              <a:buSzPts val="7200"/>
              <a:buNone/>
              <a:defRPr sz="7200">
                <a:solidFill>
                  <a:schemeClr val="accent1"/>
                </a:solidFill>
              </a:defRPr>
            </a:lvl6pPr>
            <a:lvl7pPr lvl="6" algn="ctr">
              <a:lnSpc>
                <a:spcPct val="80000"/>
              </a:lnSpc>
              <a:spcBef>
                <a:spcPts val="0"/>
              </a:spcBef>
              <a:spcAft>
                <a:spcPts val="0"/>
              </a:spcAft>
              <a:buClr>
                <a:schemeClr val="accent1"/>
              </a:buClr>
              <a:buSzPts val="7200"/>
              <a:buNone/>
              <a:defRPr sz="7200">
                <a:solidFill>
                  <a:schemeClr val="accent1"/>
                </a:solidFill>
              </a:defRPr>
            </a:lvl7pPr>
            <a:lvl8pPr lvl="7" algn="ctr">
              <a:lnSpc>
                <a:spcPct val="80000"/>
              </a:lnSpc>
              <a:spcBef>
                <a:spcPts val="0"/>
              </a:spcBef>
              <a:spcAft>
                <a:spcPts val="0"/>
              </a:spcAft>
              <a:buClr>
                <a:schemeClr val="accent1"/>
              </a:buClr>
              <a:buSzPts val="7200"/>
              <a:buNone/>
              <a:defRPr sz="7200">
                <a:solidFill>
                  <a:schemeClr val="accent1"/>
                </a:solidFill>
              </a:defRPr>
            </a:lvl8pPr>
            <a:lvl9pPr lvl="8" algn="ctr">
              <a:lnSpc>
                <a:spcPct val="80000"/>
              </a:lnSpc>
              <a:spcBef>
                <a:spcPts val="0"/>
              </a:spcBef>
              <a:spcAft>
                <a:spcPts val="0"/>
              </a:spcAft>
              <a:buClr>
                <a:schemeClr val="accent1"/>
              </a:buClr>
              <a:buSzPts val="7200"/>
              <a:buNone/>
              <a:defRPr sz="7200">
                <a:solidFill>
                  <a:schemeClr val="accent1"/>
                </a:solidFill>
              </a:defRPr>
            </a:lvl9pPr>
          </a:lstStyle>
          <a:p>
            <a:r>
              <a:t>xx%</a:t>
            </a:r>
          </a:p>
        </p:txBody>
      </p:sp>
      <p:sp>
        <p:nvSpPr>
          <p:cNvPr id="642" name="Google Shape;642;p10"/>
          <p:cNvSpPr txBox="1"/>
          <p:nvPr>
            <p:ph idx="1" type="subTitle"/>
          </p:nvPr>
        </p:nvSpPr>
        <p:spPr>
          <a:xfrm>
            <a:off x="1815538" y="2971813"/>
            <a:ext cx="5511600" cy="46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20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643" name="Google Shape;643;p10"/>
          <p:cNvSpPr/>
          <p:nvPr/>
        </p:nvSpPr>
        <p:spPr>
          <a:xfrm>
            <a:off x="546317" y="94193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0"/>
          <p:cNvSpPr/>
          <p:nvPr/>
        </p:nvSpPr>
        <p:spPr>
          <a:xfrm>
            <a:off x="281025" y="966589"/>
            <a:ext cx="324527" cy="82660"/>
          </a:xfrm>
          <a:custGeom>
            <a:rect b="b" l="l" r="r" t="t"/>
            <a:pathLst>
              <a:path extrusionOk="0" h="2535"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0"/>
          <p:cNvSpPr/>
          <p:nvPr/>
        </p:nvSpPr>
        <p:spPr>
          <a:xfrm>
            <a:off x="304707" y="104921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10"/>
          <p:cNvSpPr/>
          <p:nvPr/>
        </p:nvSpPr>
        <p:spPr>
          <a:xfrm>
            <a:off x="605521" y="100728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0"/>
          <p:cNvSpPr/>
          <p:nvPr/>
        </p:nvSpPr>
        <p:spPr>
          <a:xfrm>
            <a:off x="546317" y="1298240"/>
            <a:ext cx="79378" cy="133169"/>
          </a:xfrm>
          <a:custGeom>
            <a:rect b="b" l="l" r="r" t="t"/>
            <a:pathLst>
              <a:path extrusionOk="0" h="4084" w="2534">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10"/>
          <p:cNvSpPr/>
          <p:nvPr/>
        </p:nvSpPr>
        <p:spPr>
          <a:xfrm>
            <a:off x="281025" y="1324130"/>
            <a:ext cx="324527" cy="81388"/>
          </a:xfrm>
          <a:custGeom>
            <a:rect b="b" l="l" r="r" t="t"/>
            <a:pathLst>
              <a:path extrusionOk="0" h="2496" w="1036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0"/>
          <p:cNvSpPr/>
          <p:nvPr/>
        </p:nvSpPr>
        <p:spPr>
          <a:xfrm>
            <a:off x="304707" y="14054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0"/>
          <p:cNvSpPr/>
          <p:nvPr/>
        </p:nvSpPr>
        <p:spPr>
          <a:xfrm>
            <a:off x="605521" y="136479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10"/>
          <p:cNvSpPr/>
          <p:nvPr/>
        </p:nvSpPr>
        <p:spPr>
          <a:xfrm>
            <a:off x="282216" y="1335217"/>
            <a:ext cx="323337" cy="70302"/>
          </a:xfrm>
          <a:custGeom>
            <a:rect b="b" l="l" r="r" t="t"/>
            <a:pathLst>
              <a:path extrusionOk="0" h="2156" w="10322">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0"/>
          <p:cNvSpPr/>
          <p:nvPr/>
        </p:nvSpPr>
        <p:spPr>
          <a:xfrm>
            <a:off x="546317" y="1655749"/>
            <a:ext cx="79378" cy="131930"/>
          </a:xfrm>
          <a:custGeom>
            <a:rect b="b" l="l" r="r" t="t"/>
            <a:pathLst>
              <a:path extrusionOk="0" h="4046" w="2534">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0"/>
          <p:cNvSpPr/>
          <p:nvPr/>
        </p:nvSpPr>
        <p:spPr>
          <a:xfrm>
            <a:off x="281025" y="1680400"/>
            <a:ext cx="324527" cy="82627"/>
          </a:xfrm>
          <a:custGeom>
            <a:rect b="b" l="l" r="r" t="t"/>
            <a:pathLst>
              <a:path extrusionOk="0" h="2534" w="1036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10"/>
          <p:cNvSpPr/>
          <p:nvPr/>
        </p:nvSpPr>
        <p:spPr>
          <a:xfrm>
            <a:off x="304707" y="1761756"/>
            <a:ext cx="32014" cy="1272"/>
          </a:xfrm>
          <a:custGeom>
            <a:rect b="b" l="l" r="r" t="t"/>
            <a:pathLst>
              <a:path extrusionOk="0" h="39" w="1022">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0"/>
          <p:cNvSpPr/>
          <p:nvPr/>
        </p:nvSpPr>
        <p:spPr>
          <a:xfrm>
            <a:off x="605521" y="17210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0"/>
          <p:cNvSpPr/>
          <p:nvPr/>
        </p:nvSpPr>
        <p:spPr>
          <a:xfrm>
            <a:off x="282216" y="1691487"/>
            <a:ext cx="323337" cy="71541"/>
          </a:xfrm>
          <a:custGeom>
            <a:rect b="b" l="l" r="r" t="t"/>
            <a:pathLst>
              <a:path extrusionOk="0" h="2194" w="10322">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10"/>
          <p:cNvSpPr/>
          <p:nvPr/>
        </p:nvSpPr>
        <p:spPr>
          <a:xfrm>
            <a:off x="546317" y="2012018"/>
            <a:ext cx="79378" cy="133202"/>
          </a:xfrm>
          <a:custGeom>
            <a:rect b="b" l="l" r="r" t="t"/>
            <a:pathLst>
              <a:path extrusionOk="0" h="4085" w="2534">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0"/>
          <p:cNvSpPr/>
          <p:nvPr/>
        </p:nvSpPr>
        <p:spPr>
          <a:xfrm>
            <a:off x="281025" y="203790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10"/>
          <p:cNvSpPr/>
          <p:nvPr/>
        </p:nvSpPr>
        <p:spPr>
          <a:xfrm>
            <a:off x="304707" y="211929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10"/>
          <p:cNvSpPr/>
          <p:nvPr/>
        </p:nvSpPr>
        <p:spPr>
          <a:xfrm>
            <a:off x="605521" y="2077364"/>
            <a:ext cx="31" cy="1272"/>
          </a:xfrm>
          <a:custGeom>
            <a:rect b="b" l="l" r="r" t="t"/>
            <a:pathLst>
              <a:path extrusionOk="0" h="39" w="1">
                <a:moveTo>
                  <a:pt x="1" y="38"/>
                </a:moveTo>
                <a:lnTo>
                  <a:pt x="1" y="38"/>
                </a:lnTo>
                <a:lnTo>
                  <a:pt x="1" y="38"/>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10"/>
          <p:cNvSpPr/>
          <p:nvPr/>
        </p:nvSpPr>
        <p:spPr>
          <a:xfrm>
            <a:off x="282216" y="2049028"/>
            <a:ext cx="323337" cy="70302"/>
          </a:xfrm>
          <a:custGeom>
            <a:rect b="b" l="l" r="r" t="t"/>
            <a:pathLst>
              <a:path extrusionOk="0" h="2156" w="10322">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10"/>
          <p:cNvSpPr/>
          <p:nvPr/>
        </p:nvSpPr>
        <p:spPr>
          <a:xfrm>
            <a:off x="546317" y="2369560"/>
            <a:ext cx="79378" cy="131930"/>
          </a:xfrm>
          <a:custGeom>
            <a:rect b="b" l="l" r="r" t="t"/>
            <a:pathLst>
              <a:path extrusionOk="0" h="4046" w="2534">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10"/>
          <p:cNvSpPr/>
          <p:nvPr/>
        </p:nvSpPr>
        <p:spPr>
          <a:xfrm>
            <a:off x="281025" y="2394211"/>
            <a:ext cx="324527" cy="81388"/>
          </a:xfrm>
          <a:custGeom>
            <a:rect b="b" l="l" r="r" t="t"/>
            <a:pathLst>
              <a:path extrusionOk="0" h="2496" w="1036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0"/>
          <p:cNvSpPr/>
          <p:nvPr/>
        </p:nvSpPr>
        <p:spPr>
          <a:xfrm>
            <a:off x="304707" y="247556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10"/>
          <p:cNvSpPr/>
          <p:nvPr/>
        </p:nvSpPr>
        <p:spPr>
          <a:xfrm>
            <a:off x="605521" y="2434872"/>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10"/>
          <p:cNvSpPr/>
          <p:nvPr/>
        </p:nvSpPr>
        <p:spPr>
          <a:xfrm>
            <a:off x="282216" y="2405297"/>
            <a:ext cx="323337" cy="70302"/>
          </a:xfrm>
          <a:custGeom>
            <a:rect b="b" l="l" r="r" t="t"/>
            <a:pathLst>
              <a:path extrusionOk="0" h="2156" w="10322">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10"/>
          <p:cNvSpPr/>
          <p:nvPr/>
        </p:nvSpPr>
        <p:spPr>
          <a:xfrm>
            <a:off x="546317" y="2725829"/>
            <a:ext cx="79378" cy="131930"/>
          </a:xfrm>
          <a:custGeom>
            <a:rect b="b" l="l" r="r" t="t"/>
            <a:pathLst>
              <a:path extrusionOk="0" h="4046" w="2534">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10"/>
          <p:cNvSpPr/>
          <p:nvPr/>
        </p:nvSpPr>
        <p:spPr>
          <a:xfrm>
            <a:off x="281025" y="2751719"/>
            <a:ext cx="324527" cy="81388"/>
          </a:xfrm>
          <a:custGeom>
            <a:rect b="b" l="l" r="r" t="t"/>
            <a:pathLst>
              <a:path extrusionOk="0" h="2496" w="1036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10"/>
          <p:cNvSpPr/>
          <p:nvPr/>
        </p:nvSpPr>
        <p:spPr>
          <a:xfrm>
            <a:off x="304707" y="2833075"/>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0"/>
          <p:cNvSpPr/>
          <p:nvPr/>
        </p:nvSpPr>
        <p:spPr>
          <a:xfrm>
            <a:off x="605521" y="2791174"/>
            <a:ext cx="31" cy="1272"/>
          </a:xfrm>
          <a:custGeom>
            <a:rect b="b" l="l" r="r" t="t"/>
            <a:pathLst>
              <a:path extrusionOk="0" h="39" w="1">
                <a:moveTo>
                  <a:pt x="1" y="38"/>
                </a:moveTo>
                <a:lnTo>
                  <a:pt x="1" y="38"/>
                </a:lnTo>
                <a:lnTo>
                  <a:pt x="1" y="38"/>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0"/>
          <p:cNvSpPr/>
          <p:nvPr/>
        </p:nvSpPr>
        <p:spPr>
          <a:xfrm>
            <a:off x="282216" y="2761567"/>
            <a:ext cx="323337" cy="71541"/>
          </a:xfrm>
          <a:custGeom>
            <a:rect b="b" l="l" r="r" t="t"/>
            <a:pathLst>
              <a:path extrusionOk="0" h="2194" w="10322">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0"/>
          <p:cNvSpPr/>
          <p:nvPr/>
        </p:nvSpPr>
        <p:spPr>
          <a:xfrm>
            <a:off x="546317" y="3083338"/>
            <a:ext cx="79378" cy="131963"/>
          </a:xfrm>
          <a:custGeom>
            <a:rect b="b" l="l" r="r" t="t"/>
            <a:pathLst>
              <a:path extrusionOk="0" h="4047" w="2534">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0"/>
          <p:cNvSpPr/>
          <p:nvPr/>
        </p:nvSpPr>
        <p:spPr>
          <a:xfrm>
            <a:off x="281025" y="3107989"/>
            <a:ext cx="324527" cy="8142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10"/>
          <p:cNvSpPr/>
          <p:nvPr/>
        </p:nvSpPr>
        <p:spPr>
          <a:xfrm>
            <a:off x="304707" y="3189377"/>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0"/>
          <p:cNvSpPr/>
          <p:nvPr/>
        </p:nvSpPr>
        <p:spPr>
          <a:xfrm>
            <a:off x="605521" y="314868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0"/>
          <p:cNvSpPr/>
          <p:nvPr/>
        </p:nvSpPr>
        <p:spPr>
          <a:xfrm>
            <a:off x="282216" y="3119108"/>
            <a:ext cx="323337" cy="70302"/>
          </a:xfrm>
          <a:custGeom>
            <a:rect b="b" l="l" r="r" t="t"/>
            <a:pathLst>
              <a:path extrusionOk="0" h="2156" w="10322">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10"/>
          <p:cNvSpPr/>
          <p:nvPr/>
        </p:nvSpPr>
        <p:spPr>
          <a:xfrm>
            <a:off x="546317" y="3439640"/>
            <a:ext cx="79378" cy="131930"/>
          </a:xfrm>
          <a:custGeom>
            <a:rect b="b" l="l" r="r" t="t"/>
            <a:pathLst>
              <a:path extrusionOk="0" h="4046" w="2534">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10"/>
          <p:cNvSpPr/>
          <p:nvPr/>
        </p:nvSpPr>
        <p:spPr>
          <a:xfrm>
            <a:off x="281025" y="3465498"/>
            <a:ext cx="324527" cy="81421"/>
          </a:xfrm>
          <a:custGeom>
            <a:rect b="b" l="l" r="r" t="t"/>
            <a:pathLst>
              <a:path extrusionOk="0" h="2497" w="1036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0"/>
          <p:cNvSpPr/>
          <p:nvPr/>
        </p:nvSpPr>
        <p:spPr>
          <a:xfrm>
            <a:off x="304707" y="3546886"/>
            <a:ext cx="32014" cy="33"/>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10"/>
          <p:cNvSpPr/>
          <p:nvPr/>
        </p:nvSpPr>
        <p:spPr>
          <a:xfrm>
            <a:off x="605521" y="3504953"/>
            <a:ext cx="31" cy="33"/>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10"/>
          <p:cNvSpPr/>
          <p:nvPr/>
        </p:nvSpPr>
        <p:spPr>
          <a:xfrm>
            <a:off x="282216" y="3475378"/>
            <a:ext cx="323337" cy="71541"/>
          </a:xfrm>
          <a:custGeom>
            <a:rect b="b" l="l" r="r" t="t"/>
            <a:pathLst>
              <a:path extrusionOk="0" h="2194" w="10322">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10"/>
          <p:cNvSpPr/>
          <p:nvPr/>
        </p:nvSpPr>
        <p:spPr>
          <a:xfrm>
            <a:off x="546317" y="3795909"/>
            <a:ext cx="79378" cy="133169"/>
          </a:xfrm>
          <a:custGeom>
            <a:rect b="b" l="l" r="r" t="t"/>
            <a:pathLst>
              <a:path extrusionOk="0" h="4084" w="2534">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0"/>
          <p:cNvSpPr/>
          <p:nvPr/>
        </p:nvSpPr>
        <p:spPr>
          <a:xfrm>
            <a:off x="281025" y="3821800"/>
            <a:ext cx="324527" cy="81388"/>
          </a:xfrm>
          <a:custGeom>
            <a:rect b="b" l="l" r="r" t="t"/>
            <a:pathLst>
              <a:path extrusionOk="0" h="2496" w="1036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10"/>
          <p:cNvSpPr/>
          <p:nvPr/>
        </p:nvSpPr>
        <p:spPr>
          <a:xfrm>
            <a:off x="304707" y="3903155"/>
            <a:ext cx="32014" cy="33"/>
          </a:xfrm>
          <a:custGeom>
            <a:rect b="b" l="l" r="r" t="t"/>
            <a:pathLst>
              <a:path extrusionOk="0" h="1" w="1022">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10"/>
          <p:cNvSpPr/>
          <p:nvPr/>
        </p:nvSpPr>
        <p:spPr>
          <a:xfrm>
            <a:off x="605521" y="3862494"/>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10"/>
          <p:cNvSpPr/>
          <p:nvPr/>
        </p:nvSpPr>
        <p:spPr>
          <a:xfrm>
            <a:off x="282216" y="3832886"/>
            <a:ext cx="323337" cy="70302"/>
          </a:xfrm>
          <a:custGeom>
            <a:rect b="b" l="l" r="r" t="t"/>
            <a:pathLst>
              <a:path extrusionOk="0" h="2156" w="10322">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10"/>
          <p:cNvSpPr/>
          <p:nvPr/>
        </p:nvSpPr>
        <p:spPr>
          <a:xfrm>
            <a:off x="546317" y="4153418"/>
            <a:ext cx="79378" cy="131963"/>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10"/>
          <p:cNvSpPr/>
          <p:nvPr/>
        </p:nvSpPr>
        <p:spPr>
          <a:xfrm>
            <a:off x="281025" y="4178069"/>
            <a:ext cx="324527" cy="82627"/>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10"/>
          <p:cNvSpPr/>
          <p:nvPr/>
        </p:nvSpPr>
        <p:spPr>
          <a:xfrm>
            <a:off x="304707" y="4260664"/>
            <a:ext cx="32014" cy="33"/>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10"/>
          <p:cNvSpPr/>
          <p:nvPr/>
        </p:nvSpPr>
        <p:spPr>
          <a:xfrm>
            <a:off x="605521" y="4218763"/>
            <a:ext cx="31" cy="33"/>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10"/>
          <p:cNvSpPr/>
          <p:nvPr/>
        </p:nvSpPr>
        <p:spPr>
          <a:xfrm>
            <a:off x="282216" y="4189188"/>
            <a:ext cx="323337" cy="71508"/>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10"/>
          <p:cNvSpPr/>
          <p:nvPr/>
        </p:nvSpPr>
        <p:spPr>
          <a:xfrm>
            <a:off x="282216" y="977708"/>
            <a:ext cx="323337" cy="71541"/>
          </a:xfrm>
          <a:custGeom>
            <a:rect b="b" l="l" r="r" t="t"/>
            <a:pathLst>
              <a:path extrusionOk="0" h="2194" w="10322">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6225" y="441350"/>
            <a:ext cx="7691400" cy="572700"/>
          </a:xfrm>
          <a:prstGeom prst="rect">
            <a:avLst/>
          </a:prstGeom>
          <a:noFill/>
          <a:ln>
            <a:noFill/>
          </a:ln>
        </p:spPr>
        <p:txBody>
          <a:bodyPr anchorCtr="0" anchor="t" bIns="91425" lIns="91425" spcFirstLastPara="1" rIns="91425" wrap="square" tIns="91425">
            <a:noAutofit/>
          </a:bodyPr>
          <a:lstStyle>
            <a:lvl1pPr lvl="0" marR="0" rtl="0" algn="ctr">
              <a:lnSpc>
                <a:spcPct val="80000"/>
              </a:lnSpc>
              <a:spcBef>
                <a:spcPts val="0"/>
              </a:spcBef>
              <a:spcAft>
                <a:spcPts val="0"/>
              </a:spcAft>
              <a:buClr>
                <a:schemeClr val="accent6"/>
              </a:buClr>
              <a:buSzPts val="2800"/>
              <a:buFont typeface="Jua"/>
              <a:buNone/>
              <a:defRPr b="1" i="0" sz="2800" u="none" cap="none" strike="noStrike">
                <a:solidFill>
                  <a:schemeClr val="accent6"/>
                </a:solidFill>
                <a:latin typeface="Jua"/>
                <a:ea typeface="Jua"/>
                <a:cs typeface="Jua"/>
                <a:sym typeface="Jua"/>
              </a:defRPr>
            </a:lvl1pPr>
            <a:lvl2pPr lvl="1" marR="0" rtl="0" algn="ctr">
              <a:lnSpc>
                <a:spcPct val="80000"/>
              </a:lnSpc>
              <a:spcBef>
                <a:spcPts val="0"/>
              </a:spcBef>
              <a:spcAft>
                <a:spcPts val="0"/>
              </a:spcAft>
              <a:buClr>
                <a:schemeClr val="accent6"/>
              </a:buClr>
              <a:buSzPts val="2800"/>
              <a:buFont typeface="Jua"/>
              <a:buNone/>
              <a:defRPr b="1" i="0" sz="2800" u="none" cap="none" strike="noStrike">
                <a:solidFill>
                  <a:schemeClr val="accent6"/>
                </a:solidFill>
                <a:latin typeface="Jua"/>
                <a:ea typeface="Jua"/>
                <a:cs typeface="Jua"/>
                <a:sym typeface="Jua"/>
              </a:defRPr>
            </a:lvl2pPr>
            <a:lvl3pPr lvl="2" marR="0" rtl="0" algn="ctr">
              <a:lnSpc>
                <a:spcPct val="80000"/>
              </a:lnSpc>
              <a:spcBef>
                <a:spcPts val="0"/>
              </a:spcBef>
              <a:spcAft>
                <a:spcPts val="0"/>
              </a:spcAft>
              <a:buClr>
                <a:schemeClr val="accent6"/>
              </a:buClr>
              <a:buSzPts val="2800"/>
              <a:buFont typeface="Jua"/>
              <a:buNone/>
              <a:defRPr b="1" i="0" sz="2800" u="none" cap="none" strike="noStrike">
                <a:solidFill>
                  <a:schemeClr val="accent6"/>
                </a:solidFill>
                <a:latin typeface="Jua"/>
                <a:ea typeface="Jua"/>
                <a:cs typeface="Jua"/>
                <a:sym typeface="Jua"/>
              </a:defRPr>
            </a:lvl3pPr>
            <a:lvl4pPr lvl="3" marR="0" rtl="0" algn="ctr">
              <a:lnSpc>
                <a:spcPct val="80000"/>
              </a:lnSpc>
              <a:spcBef>
                <a:spcPts val="0"/>
              </a:spcBef>
              <a:spcAft>
                <a:spcPts val="0"/>
              </a:spcAft>
              <a:buClr>
                <a:schemeClr val="accent6"/>
              </a:buClr>
              <a:buSzPts val="2800"/>
              <a:buFont typeface="Jua"/>
              <a:buNone/>
              <a:defRPr b="1" i="0" sz="2800" u="none" cap="none" strike="noStrike">
                <a:solidFill>
                  <a:schemeClr val="accent6"/>
                </a:solidFill>
                <a:latin typeface="Jua"/>
                <a:ea typeface="Jua"/>
                <a:cs typeface="Jua"/>
                <a:sym typeface="Jua"/>
              </a:defRPr>
            </a:lvl4pPr>
            <a:lvl5pPr lvl="4" marR="0" rtl="0" algn="ctr">
              <a:lnSpc>
                <a:spcPct val="80000"/>
              </a:lnSpc>
              <a:spcBef>
                <a:spcPts val="0"/>
              </a:spcBef>
              <a:spcAft>
                <a:spcPts val="0"/>
              </a:spcAft>
              <a:buClr>
                <a:schemeClr val="accent6"/>
              </a:buClr>
              <a:buSzPts val="2800"/>
              <a:buFont typeface="Jua"/>
              <a:buNone/>
              <a:defRPr b="1" i="0" sz="2800" u="none" cap="none" strike="noStrike">
                <a:solidFill>
                  <a:schemeClr val="accent6"/>
                </a:solidFill>
                <a:latin typeface="Jua"/>
                <a:ea typeface="Jua"/>
                <a:cs typeface="Jua"/>
                <a:sym typeface="Jua"/>
              </a:defRPr>
            </a:lvl5pPr>
            <a:lvl6pPr lvl="5" marR="0" rtl="0" algn="ctr">
              <a:lnSpc>
                <a:spcPct val="80000"/>
              </a:lnSpc>
              <a:spcBef>
                <a:spcPts val="0"/>
              </a:spcBef>
              <a:spcAft>
                <a:spcPts val="0"/>
              </a:spcAft>
              <a:buClr>
                <a:schemeClr val="accent6"/>
              </a:buClr>
              <a:buSzPts val="2800"/>
              <a:buFont typeface="Jua"/>
              <a:buNone/>
              <a:defRPr b="1" i="0" sz="2800" u="none" cap="none" strike="noStrike">
                <a:solidFill>
                  <a:schemeClr val="accent6"/>
                </a:solidFill>
                <a:latin typeface="Jua"/>
                <a:ea typeface="Jua"/>
                <a:cs typeface="Jua"/>
                <a:sym typeface="Jua"/>
              </a:defRPr>
            </a:lvl6pPr>
            <a:lvl7pPr lvl="6" marR="0" rtl="0" algn="ctr">
              <a:lnSpc>
                <a:spcPct val="80000"/>
              </a:lnSpc>
              <a:spcBef>
                <a:spcPts val="0"/>
              </a:spcBef>
              <a:spcAft>
                <a:spcPts val="0"/>
              </a:spcAft>
              <a:buClr>
                <a:schemeClr val="accent6"/>
              </a:buClr>
              <a:buSzPts val="2800"/>
              <a:buFont typeface="Jua"/>
              <a:buNone/>
              <a:defRPr b="1" i="0" sz="2800" u="none" cap="none" strike="noStrike">
                <a:solidFill>
                  <a:schemeClr val="accent6"/>
                </a:solidFill>
                <a:latin typeface="Jua"/>
                <a:ea typeface="Jua"/>
                <a:cs typeface="Jua"/>
                <a:sym typeface="Jua"/>
              </a:defRPr>
            </a:lvl7pPr>
            <a:lvl8pPr lvl="7" marR="0" rtl="0" algn="ctr">
              <a:lnSpc>
                <a:spcPct val="80000"/>
              </a:lnSpc>
              <a:spcBef>
                <a:spcPts val="0"/>
              </a:spcBef>
              <a:spcAft>
                <a:spcPts val="0"/>
              </a:spcAft>
              <a:buClr>
                <a:schemeClr val="accent6"/>
              </a:buClr>
              <a:buSzPts val="2800"/>
              <a:buFont typeface="Jua"/>
              <a:buNone/>
              <a:defRPr b="1" i="0" sz="2800" u="none" cap="none" strike="noStrike">
                <a:solidFill>
                  <a:schemeClr val="accent6"/>
                </a:solidFill>
                <a:latin typeface="Jua"/>
                <a:ea typeface="Jua"/>
                <a:cs typeface="Jua"/>
                <a:sym typeface="Jua"/>
              </a:defRPr>
            </a:lvl8pPr>
            <a:lvl9pPr lvl="8" marR="0" rtl="0" algn="ctr">
              <a:lnSpc>
                <a:spcPct val="80000"/>
              </a:lnSpc>
              <a:spcBef>
                <a:spcPts val="0"/>
              </a:spcBef>
              <a:spcAft>
                <a:spcPts val="0"/>
              </a:spcAft>
              <a:buClr>
                <a:schemeClr val="accent6"/>
              </a:buClr>
              <a:buSzPts val="2800"/>
              <a:buFont typeface="Jua"/>
              <a:buNone/>
              <a:defRPr b="1" i="0" sz="2800" u="none" cap="none" strike="noStrike">
                <a:solidFill>
                  <a:schemeClr val="accent6"/>
                </a:solidFill>
                <a:latin typeface="Jua"/>
                <a:ea typeface="Jua"/>
                <a:cs typeface="Jua"/>
                <a:sym typeface="Ju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30200" lvl="0" marL="457200" marR="0" rtl="0" algn="l">
              <a:lnSpc>
                <a:spcPct val="100000"/>
              </a:lnSpc>
              <a:spcBef>
                <a:spcPts val="0"/>
              </a:spcBef>
              <a:spcAft>
                <a:spcPts val="0"/>
              </a:spcAft>
              <a:buClr>
                <a:srgbClr val="174A80"/>
              </a:buClr>
              <a:buSzPts val="1600"/>
              <a:buFont typeface="Quicksand Light"/>
              <a:buChar char="●"/>
              <a:defRPr b="0" i="0" sz="1600" u="none" cap="none" strike="noStrike">
                <a:solidFill>
                  <a:srgbClr val="174A80"/>
                </a:solidFill>
                <a:latin typeface="Quicksand Light"/>
                <a:ea typeface="Quicksand Light"/>
                <a:cs typeface="Quicksand Light"/>
                <a:sym typeface="Quicksand Light"/>
              </a:defRPr>
            </a:lvl1pPr>
            <a:lvl2pPr indent="-330200" lvl="1" marL="914400" marR="0" rtl="0" algn="l">
              <a:lnSpc>
                <a:spcPct val="100000"/>
              </a:lnSpc>
              <a:spcBef>
                <a:spcPts val="0"/>
              </a:spcBef>
              <a:spcAft>
                <a:spcPts val="0"/>
              </a:spcAft>
              <a:buClr>
                <a:srgbClr val="174A80"/>
              </a:buClr>
              <a:buSzPts val="1600"/>
              <a:buFont typeface="Quicksand Light"/>
              <a:buChar char="○"/>
              <a:defRPr b="0" i="0" sz="1600" u="none" cap="none" strike="noStrike">
                <a:solidFill>
                  <a:srgbClr val="174A80"/>
                </a:solidFill>
                <a:latin typeface="Quicksand Light"/>
                <a:ea typeface="Quicksand Light"/>
                <a:cs typeface="Quicksand Light"/>
                <a:sym typeface="Quicksand Light"/>
              </a:defRPr>
            </a:lvl2pPr>
            <a:lvl3pPr indent="-330200" lvl="2" marL="1371600" marR="0" rtl="0" algn="l">
              <a:lnSpc>
                <a:spcPct val="100000"/>
              </a:lnSpc>
              <a:spcBef>
                <a:spcPts val="0"/>
              </a:spcBef>
              <a:spcAft>
                <a:spcPts val="0"/>
              </a:spcAft>
              <a:buClr>
                <a:srgbClr val="174A80"/>
              </a:buClr>
              <a:buSzPts val="1600"/>
              <a:buFont typeface="Quicksand Light"/>
              <a:buChar char="■"/>
              <a:defRPr b="0" i="0" sz="1600" u="none" cap="none" strike="noStrike">
                <a:solidFill>
                  <a:srgbClr val="174A80"/>
                </a:solidFill>
                <a:latin typeface="Quicksand Light"/>
                <a:ea typeface="Quicksand Light"/>
                <a:cs typeface="Quicksand Light"/>
                <a:sym typeface="Quicksand Light"/>
              </a:defRPr>
            </a:lvl3pPr>
            <a:lvl4pPr indent="-330200" lvl="3" marL="1828800" marR="0" rtl="0" algn="l">
              <a:lnSpc>
                <a:spcPct val="100000"/>
              </a:lnSpc>
              <a:spcBef>
                <a:spcPts val="0"/>
              </a:spcBef>
              <a:spcAft>
                <a:spcPts val="0"/>
              </a:spcAft>
              <a:buClr>
                <a:srgbClr val="174A80"/>
              </a:buClr>
              <a:buSzPts val="1600"/>
              <a:buFont typeface="Quicksand Light"/>
              <a:buChar char="●"/>
              <a:defRPr b="0" i="0" sz="1600" u="none" cap="none" strike="noStrike">
                <a:solidFill>
                  <a:srgbClr val="174A80"/>
                </a:solidFill>
                <a:latin typeface="Quicksand Light"/>
                <a:ea typeface="Quicksand Light"/>
                <a:cs typeface="Quicksand Light"/>
                <a:sym typeface="Quicksand Light"/>
              </a:defRPr>
            </a:lvl4pPr>
            <a:lvl5pPr indent="-330200" lvl="4" marL="2286000" marR="0" rtl="0" algn="l">
              <a:lnSpc>
                <a:spcPct val="100000"/>
              </a:lnSpc>
              <a:spcBef>
                <a:spcPts val="0"/>
              </a:spcBef>
              <a:spcAft>
                <a:spcPts val="0"/>
              </a:spcAft>
              <a:buClr>
                <a:srgbClr val="174A80"/>
              </a:buClr>
              <a:buSzPts val="1600"/>
              <a:buFont typeface="Quicksand Light"/>
              <a:buChar char="○"/>
              <a:defRPr b="0" i="0" sz="1600" u="none" cap="none" strike="noStrike">
                <a:solidFill>
                  <a:srgbClr val="174A80"/>
                </a:solidFill>
                <a:latin typeface="Quicksand Light"/>
                <a:ea typeface="Quicksand Light"/>
                <a:cs typeface="Quicksand Light"/>
                <a:sym typeface="Quicksand Light"/>
              </a:defRPr>
            </a:lvl5pPr>
            <a:lvl6pPr indent="-330200" lvl="5" marL="2743200" marR="0" rtl="0" algn="l">
              <a:lnSpc>
                <a:spcPct val="100000"/>
              </a:lnSpc>
              <a:spcBef>
                <a:spcPts val="0"/>
              </a:spcBef>
              <a:spcAft>
                <a:spcPts val="0"/>
              </a:spcAft>
              <a:buClr>
                <a:srgbClr val="174A80"/>
              </a:buClr>
              <a:buSzPts val="1600"/>
              <a:buFont typeface="Quicksand Light"/>
              <a:buChar char="■"/>
              <a:defRPr b="0" i="0" sz="1600" u="none" cap="none" strike="noStrike">
                <a:solidFill>
                  <a:srgbClr val="174A80"/>
                </a:solidFill>
                <a:latin typeface="Quicksand Light"/>
                <a:ea typeface="Quicksand Light"/>
                <a:cs typeface="Quicksand Light"/>
                <a:sym typeface="Quicksand Light"/>
              </a:defRPr>
            </a:lvl6pPr>
            <a:lvl7pPr indent="-330200" lvl="6" marL="3200400" marR="0" rtl="0" algn="l">
              <a:lnSpc>
                <a:spcPct val="100000"/>
              </a:lnSpc>
              <a:spcBef>
                <a:spcPts val="0"/>
              </a:spcBef>
              <a:spcAft>
                <a:spcPts val="0"/>
              </a:spcAft>
              <a:buClr>
                <a:srgbClr val="174A80"/>
              </a:buClr>
              <a:buSzPts val="1600"/>
              <a:buFont typeface="Quicksand Light"/>
              <a:buChar char="●"/>
              <a:defRPr b="0" i="0" sz="1600" u="none" cap="none" strike="noStrike">
                <a:solidFill>
                  <a:srgbClr val="174A80"/>
                </a:solidFill>
                <a:latin typeface="Quicksand Light"/>
                <a:ea typeface="Quicksand Light"/>
                <a:cs typeface="Quicksand Light"/>
                <a:sym typeface="Quicksand Light"/>
              </a:defRPr>
            </a:lvl7pPr>
            <a:lvl8pPr indent="-330200" lvl="7" marL="3657600" marR="0" rtl="0" algn="l">
              <a:lnSpc>
                <a:spcPct val="100000"/>
              </a:lnSpc>
              <a:spcBef>
                <a:spcPts val="0"/>
              </a:spcBef>
              <a:spcAft>
                <a:spcPts val="0"/>
              </a:spcAft>
              <a:buClr>
                <a:srgbClr val="174A80"/>
              </a:buClr>
              <a:buSzPts val="1600"/>
              <a:buFont typeface="Quicksand Light"/>
              <a:buChar char="○"/>
              <a:defRPr b="0" i="0" sz="1600" u="none" cap="none" strike="noStrike">
                <a:solidFill>
                  <a:srgbClr val="174A80"/>
                </a:solidFill>
                <a:latin typeface="Quicksand Light"/>
                <a:ea typeface="Quicksand Light"/>
                <a:cs typeface="Quicksand Light"/>
                <a:sym typeface="Quicksand Light"/>
              </a:defRPr>
            </a:lvl8pPr>
            <a:lvl9pPr indent="-330200" lvl="8" marL="4114800" marR="0" rtl="0" algn="l">
              <a:lnSpc>
                <a:spcPct val="100000"/>
              </a:lnSpc>
              <a:spcBef>
                <a:spcPts val="0"/>
              </a:spcBef>
              <a:spcAft>
                <a:spcPts val="0"/>
              </a:spcAft>
              <a:buClr>
                <a:srgbClr val="174A80"/>
              </a:buClr>
              <a:buSzPts val="1600"/>
              <a:buFont typeface="Quicksand Light"/>
              <a:buChar char="■"/>
              <a:defRPr b="0" i="0" sz="1600" u="none" cap="none" strike="noStrike">
                <a:solidFill>
                  <a:srgbClr val="174A80"/>
                </a:solidFill>
                <a:latin typeface="Quicksand Light"/>
                <a:ea typeface="Quicksand Light"/>
                <a:cs typeface="Quicksand Light"/>
                <a:sym typeface="Quicksand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slide" Target="/ppt/slides/slide12.xml"/><Relationship Id="rId4" Type="http://schemas.openxmlformats.org/officeDocument/2006/relationships/slide" Target="/ppt/slides/slide12.xml"/><Relationship Id="rId5" Type="http://schemas.openxmlformats.org/officeDocument/2006/relationships/slide" Target="/ppt/slides/slide13.xml"/><Relationship Id="rId6"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slide" Target="/ppt/slides/slide3.xml"/><Relationship Id="rId4" Type="http://schemas.openxmlformats.org/officeDocument/2006/relationships/slide" Target="/ppt/slides/slide14.xml"/><Relationship Id="rId5" Type="http://schemas.openxmlformats.org/officeDocument/2006/relationships/slide" Target="/ppt/slides/slide14.xml"/><Relationship Id="rId6"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9.xml"/><Relationship Id="rId4" Type="http://schemas.openxmlformats.org/officeDocument/2006/relationships/slide" Target="/ppt/slides/slide14.xml"/><Relationship Id="rId9" Type="http://schemas.openxmlformats.org/officeDocument/2006/relationships/image" Target="../media/image1.png"/><Relationship Id="rId5" Type="http://schemas.openxmlformats.org/officeDocument/2006/relationships/slide" Target="/ppt/slides/slide6.xml"/><Relationship Id="rId6" Type="http://schemas.openxmlformats.org/officeDocument/2006/relationships/slide" Target="/ppt/slides/slide6.xml"/><Relationship Id="rId7" Type="http://schemas.openxmlformats.org/officeDocument/2006/relationships/slide" Target="/ppt/slides/slide7.xml"/><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slide" Target="/ppt/slides/slide12.xml"/><Relationship Id="rId4" Type="http://schemas.openxmlformats.org/officeDocument/2006/relationships/slide" Target="/ppt/slides/slide3.xml"/><Relationship Id="rId9" Type="http://schemas.openxmlformats.org/officeDocument/2006/relationships/image" Target="../media/image28.png"/><Relationship Id="rId5" Type="http://schemas.openxmlformats.org/officeDocument/2006/relationships/slide" Target="/ppt/slides/slide5.xml"/><Relationship Id="rId6" Type="http://schemas.openxmlformats.org/officeDocument/2006/relationships/image" Target="../media/image10.png"/><Relationship Id="rId7" Type="http://schemas.openxmlformats.org/officeDocument/2006/relationships/image" Target="../media/image6.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image" Target="../media/image21.png"/><Relationship Id="rId5" Type="http://schemas.openxmlformats.org/officeDocument/2006/relationships/slide" Target="/ppt/slides/slide4.xml"/><Relationship Id="rId6" Type="http://schemas.openxmlformats.org/officeDocument/2006/relationships/slide" Target="/ppt/slides/slide4.xml"/><Relationship Id="rId7" Type="http://schemas.openxmlformats.org/officeDocument/2006/relationships/slide" Target="/ppt/slides/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slide" Target="/ppt/slides/slide5.xml"/><Relationship Id="rId4" Type="http://schemas.openxmlformats.org/officeDocument/2006/relationships/slide" Target="/ppt/slides/slide5.xml"/><Relationship Id="rId5" Type="http://schemas.openxmlformats.org/officeDocument/2006/relationships/slide" Target="/ppt/slides/slide6.xml"/><Relationship Id="rId6" Type="http://schemas.openxmlformats.org/officeDocument/2006/relationships/image" Target="../media/image8.png"/><Relationship Id="rId7"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slide" Target="/ppt/slides/slide7.xml"/><Relationship Id="rId4" Type="http://schemas.openxmlformats.org/officeDocument/2006/relationships/slide" Target="/ppt/slides/slide7.xml"/><Relationship Id="rId5" Type="http://schemas.openxmlformats.org/officeDocument/2006/relationships/slide" Target="/ppt/slides/slide8.xml"/><Relationship Id="rId6"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slide" Target="/ppt/slides/slide3.xml"/><Relationship Id="rId4" Type="http://schemas.openxmlformats.org/officeDocument/2006/relationships/slide" Target="/ppt/slides/slide8.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slide" Target="/ppt/slides/slide11.xml"/><Relationship Id="rId4" Type="http://schemas.openxmlformats.org/officeDocument/2006/relationships/slide" Target="/ppt/slides/slide11.xml"/><Relationship Id="rId5" Type="http://schemas.openxmlformats.org/officeDocument/2006/relationships/slide" Target="/ppt/slides/slide12.xml"/><Relationship Id="rId6" Type="http://schemas.openxmlformats.org/officeDocument/2006/relationships/image" Target="../media/image15.png"/><Relationship Id="rId7" Type="http://schemas.openxmlformats.org/officeDocument/2006/relationships/image" Target="../media/image18.png"/><Relationship Id="rId8"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slide" Target="/ppt/slides/slide10.xml"/><Relationship Id="rId4" Type="http://schemas.openxmlformats.org/officeDocument/2006/relationships/slide" Target="/ppt/slides/slide10.xml"/><Relationship Id="rId5" Type="http://schemas.openxmlformats.org/officeDocument/2006/relationships/slide" Target="/ppt/slides/slide11.xml"/><Relationship Id="rId6" Type="http://schemas.openxmlformats.org/officeDocument/2006/relationships/image" Target="../media/image15.png"/><Relationship Id="rId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15"/>
          <p:cNvSpPr txBox="1"/>
          <p:nvPr>
            <p:ph type="ctrTitle"/>
          </p:nvPr>
        </p:nvSpPr>
        <p:spPr>
          <a:xfrm>
            <a:off x="-297573" y="127591"/>
            <a:ext cx="4869573" cy="1212112"/>
          </a:xfrm>
          <a:prstGeom prst="rect">
            <a:avLst/>
          </a:prstGeom>
          <a:noFill/>
          <a:ln>
            <a:noFill/>
          </a:ln>
        </p:spPr>
        <p:txBody>
          <a:bodyPr anchorCtr="0" anchor="b" bIns="91425" lIns="91425" spcFirstLastPara="1" rIns="91425" wrap="square" tIns="91425">
            <a:noAutofit/>
          </a:bodyPr>
          <a:lstStyle/>
          <a:p>
            <a:pPr indent="0" lvl="0" marL="0" rtl="0" algn="ctr">
              <a:lnSpc>
                <a:spcPct val="80000"/>
              </a:lnSpc>
              <a:spcBef>
                <a:spcPts val="0"/>
              </a:spcBef>
              <a:spcAft>
                <a:spcPts val="0"/>
              </a:spcAft>
              <a:buSzPts val="7200"/>
              <a:buNone/>
            </a:pPr>
            <a:r>
              <a:rPr lang="en-US" sz="4000">
                <a:latin typeface="Times New Roman"/>
                <a:ea typeface="Times New Roman"/>
                <a:cs typeface="Times New Roman"/>
                <a:sym typeface="Times New Roman"/>
              </a:rPr>
              <a:t>Chủ đề 2 </a:t>
            </a:r>
            <a:endParaRPr sz="4000">
              <a:latin typeface="Times New Roman"/>
              <a:ea typeface="Times New Roman"/>
              <a:cs typeface="Times New Roman"/>
              <a:sym typeface="Times New Roman"/>
            </a:endParaRPr>
          </a:p>
        </p:txBody>
      </p:sp>
      <p:sp>
        <p:nvSpPr>
          <p:cNvPr id="1105" name="Google Shape;1105;p15"/>
          <p:cNvSpPr txBox="1"/>
          <p:nvPr>
            <p:ph idx="1" type="subTitle"/>
          </p:nvPr>
        </p:nvSpPr>
        <p:spPr>
          <a:xfrm>
            <a:off x="95693" y="1749578"/>
            <a:ext cx="7081284" cy="84104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b="1" lang="en-US" sz="7200">
                <a:latin typeface="Times New Roman"/>
                <a:ea typeface="Times New Roman"/>
                <a:cs typeface="Times New Roman"/>
                <a:sym typeface="Times New Roman"/>
              </a:rPr>
              <a:t>KHÁM PHÁ </a:t>
            </a:r>
            <a:endParaRPr b="1" sz="7200">
              <a:latin typeface="Times New Roman"/>
              <a:ea typeface="Times New Roman"/>
              <a:cs typeface="Times New Roman"/>
              <a:sym typeface="Times New Roman"/>
            </a:endParaRPr>
          </a:p>
        </p:txBody>
      </p:sp>
      <p:sp>
        <p:nvSpPr>
          <p:cNvPr id="1106" name="Google Shape;1106;p15"/>
          <p:cNvSpPr txBox="1"/>
          <p:nvPr/>
        </p:nvSpPr>
        <p:spPr>
          <a:xfrm>
            <a:off x="2838893" y="3000493"/>
            <a:ext cx="5061098"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chemeClr val="accent1"/>
                </a:solidFill>
                <a:latin typeface="Times New Roman"/>
                <a:ea typeface="Times New Roman"/>
                <a:cs typeface="Times New Roman"/>
                <a:sym typeface="Times New Roman"/>
              </a:rPr>
              <a:t>BẢN THÂN</a:t>
            </a:r>
            <a:endParaRPr/>
          </a:p>
          <a:p>
            <a:pPr indent="0" lvl="0" marL="0" marR="0" rtl="0" algn="ctr">
              <a:lnSpc>
                <a:spcPct val="100000"/>
              </a:lnSpc>
              <a:spcBef>
                <a:spcPts val="0"/>
              </a:spcBef>
              <a:spcAft>
                <a:spcPts val="0"/>
              </a:spcAft>
              <a:buNone/>
            </a:pPr>
            <a:r>
              <a:t/>
            </a:r>
            <a:endParaRPr b="1" i="0" sz="7200" u="none" cap="none" strike="noStrike">
              <a:solidFill>
                <a:schemeClr val="accent1"/>
              </a:solidFill>
              <a:latin typeface="Times New Roman"/>
              <a:ea typeface="Times New Roman"/>
              <a:cs typeface="Times New Roman"/>
              <a:sym typeface="Times New Roman"/>
            </a:endParaRPr>
          </a:p>
        </p:txBody>
      </p:sp>
      <p:pic>
        <p:nvPicPr>
          <p:cNvPr descr="Tongue Out Taffy Cat" id="1107" name="Google Shape;1107;p15"/>
          <p:cNvPicPr preferRelativeResize="0"/>
          <p:nvPr/>
        </p:nvPicPr>
        <p:blipFill rotWithShape="1">
          <a:blip r:embed="rId4">
            <a:alphaModFix/>
          </a:blip>
          <a:srcRect b="0" l="0" r="0" t="0"/>
          <a:stretch/>
        </p:blipFill>
        <p:spPr>
          <a:xfrm>
            <a:off x="5550195" y="-647921"/>
            <a:ext cx="3975248" cy="39752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05">
                                            <p:txEl>
                                              <p:pRg end="0" st="0"/>
                                            </p:txEl>
                                          </p:spTgt>
                                        </p:tgtEl>
                                        <p:attrNameLst>
                                          <p:attrName>style.visibility</p:attrName>
                                        </p:attrNameLst>
                                      </p:cBhvr>
                                      <p:to>
                                        <p:strVal val="visible"/>
                                      </p:to>
                                    </p:set>
                                    <p:anim calcmode="lin" valueType="num">
                                      <p:cBhvr additive="base">
                                        <p:cTn dur="500"/>
                                        <p:tgtEl>
                                          <p:spTgt spid="1105">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1106">
                                            <p:txEl>
                                              <p:pRg end="0" st="0"/>
                                            </p:txEl>
                                          </p:spTgt>
                                        </p:tgtEl>
                                        <p:attrNameLst>
                                          <p:attrName>style.visibility</p:attrName>
                                        </p:attrNameLst>
                                      </p:cBhvr>
                                      <p:to>
                                        <p:strVal val="visible"/>
                                      </p:to>
                                    </p:set>
                                    <p:anim calcmode="lin" valueType="num">
                                      <p:cBhvr additive="base">
                                        <p:cTn dur="500"/>
                                        <p:tgtEl>
                                          <p:spTgt spid="1106">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106">
                                            <p:txEl>
                                              <p:pRg end="1" st="1"/>
                                            </p:txEl>
                                          </p:spTgt>
                                        </p:tgtEl>
                                        <p:attrNameLst>
                                          <p:attrName>style.visibility</p:attrName>
                                        </p:attrNameLst>
                                      </p:cBhvr>
                                      <p:to>
                                        <p:strVal val="visible"/>
                                      </p:to>
                                    </p:set>
                                    <p:anim calcmode="lin" valueType="num">
                                      <p:cBhvr additive="base">
                                        <p:cTn dur="500"/>
                                        <p:tgtEl>
                                          <p:spTgt spid="110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500"/>
                                        <p:tgtEl>
                                          <p:spTgt spid="1105">
                                            <p:txEl>
                                              <p:pRg end="0" st="0"/>
                                            </p:txEl>
                                          </p:spTgt>
                                        </p:tgtEl>
                                        <p:attrNameLst>
                                          <p:attrName>ppt_x</p:attrName>
                                        </p:attrNameLst>
                                      </p:cBhvr>
                                      <p:tavLst>
                                        <p:tav fmla="" tm="0">
                                          <p:val>
                                            <p:strVal val="#ppt_x"/>
                                          </p:val>
                                        </p:tav>
                                        <p:tav fmla="" tm="100000">
                                          <p:val>
                                            <p:strVal val="#ppt_x-1"/>
                                          </p:val>
                                        </p:tav>
                                      </p:tavLst>
                                    </p:anim>
                                    <p:set>
                                      <p:cBhvr>
                                        <p:cTn dur="1" fill="hold">
                                          <p:stCondLst>
                                            <p:cond delay="500"/>
                                          </p:stCondLst>
                                        </p:cTn>
                                        <p:tgtEl>
                                          <p:spTgt spid="1105">
                                            <p:txEl>
                                              <p:pRg end="0" st="0"/>
                                            </p:txEl>
                                          </p:spTgt>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2" presetSubtype="2">
                                  <p:stCondLst>
                                    <p:cond delay="0"/>
                                  </p:stCondLst>
                                  <p:childTnLst>
                                    <p:anim calcmode="lin" valueType="num">
                                      <p:cBhvr additive="base">
                                        <p:cTn dur="500"/>
                                        <p:tgtEl>
                                          <p:spTgt spid="1106">
                                            <p:txEl>
                                              <p:pRg end="0" st="0"/>
                                            </p:txEl>
                                          </p:spTgt>
                                        </p:tgtEl>
                                        <p:attrNameLst>
                                          <p:attrName>ppt_x</p:attrName>
                                        </p:attrNameLst>
                                      </p:cBhvr>
                                      <p:tavLst>
                                        <p:tav fmla="" tm="0">
                                          <p:val>
                                            <p:strVal val="#ppt_x"/>
                                          </p:val>
                                        </p:tav>
                                        <p:tav fmla="" tm="100000">
                                          <p:val>
                                            <p:strVal val="#ppt_x+1"/>
                                          </p:val>
                                        </p:tav>
                                      </p:tavLst>
                                    </p:anim>
                                    <p:set>
                                      <p:cBhvr>
                                        <p:cTn dur="1" fill="hold">
                                          <p:stCondLst>
                                            <p:cond delay="500"/>
                                          </p:stCondLst>
                                        </p:cTn>
                                        <p:tgtEl>
                                          <p:spTgt spid="1106">
                                            <p:txEl>
                                              <p:pRg end="0" st="0"/>
                                            </p:txEl>
                                          </p:spTgt>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2" presetSubtype="2">
                                  <p:stCondLst>
                                    <p:cond delay="0"/>
                                  </p:stCondLst>
                                  <p:childTnLst>
                                    <p:anim calcmode="lin" valueType="num">
                                      <p:cBhvr additive="base">
                                        <p:cTn dur="500"/>
                                        <p:tgtEl>
                                          <p:spTgt spid="1106">
                                            <p:txEl>
                                              <p:pRg end="1" st="1"/>
                                            </p:txEl>
                                          </p:spTgt>
                                        </p:tgtEl>
                                        <p:attrNameLst>
                                          <p:attrName>ppt_x</p:attrName>
                                        </p:attrNameLst>
                                      </p:cBhvr>
                                      <p:tavLst>
                                        <p:tav fmla="" tm="0">
                                          <p:val>
                                            <p:strVal val="#ppt_x"/>
                                          </p:val>
                                        </p:tav>
                                        <p:tav fmla="" tm="100000">
                                          <p:val>
                                            <p:strVal val="#ppt_x+1"/>
                                          </p:val>
                                        </p:tav>
                                      </p:tavLst>
                                    </p:anim>
                                    <p:set>
                                      <p:cBhvr>
                                        <p:cTn dur="1" fill="hold">
                                          <p:stCondLst>
                                            <p:cond delay="500"/>
                                          </p:stCondLst>
                                        </p:cTn>
                                        <p:tgtEl>
                                          <p:spTgt spid="1106">
                                            <p:txEl>
                                              <p:pRg end="1" st="1"/>
                                            </p:txEl>
                                          </p:spTgt>
                                        </p:tgtEl>
                                        <p:attrNameLst>
                                          <p:attrName>style.visibility</p:attrName>
                                        </p:attrNameLst>
                                      </p:cBhvr>
                                      <p:to>
                                        <p:strVal val="hidden"/>
                                      </p:to>
                                    </p:set>
                                  </p:childTnLst>
                                </p:cTn>
                              </p:par>
                              <p:par>
                                <p:cTn fill="hold" nodeType="withEffect" presetClass="exit" presetID="2" presetSubtype="1">
                                  <p:stCondLst>
                                    <p:cond delay="0"/>
                                  </p:stCondLst>
                                  <p:childTnLst>
                                    <p:anim calcmode="lin" valueType="num">
                                      <p:cBhvr additive="base">
                                        <p:cTn dur="500"/>
                                        <p:tgtEl>
                                          <p:spTgt spid="1104"/>
                                        </p:tgtEl>
                                        <p:attrNameLst>
                                          <p:attrName>ppt_y</p:attrName>
                                        </p:attrNameLst>
                                      </p:cBhvr>
                                      <p:tavLst>
                                        <p:tav fmla="" tm="0">
                                          <p:val>
                                            <p:strVal val="#ppt_y"/>
                                          </p:val>
                                        </p:tav>
                                        <p:tav fmla="" tm="100000">
                                          <p:val>
                                            <p:strVal val="#ppt_y-1"/>
                                          </p:val>
                                        </p:tav>
                                      </p:tavLst>
                                    </p:anim>
                                    <p:set>
                                      <p:cBhvr>
                                        <p:cTn dur="1" fill="hold">
                                          <p:stCondLst>
                                            <p:cond delay="500"/>
                                          </p:stCondLst>
                                        </p:cTn>
                                        <p:tgtEl>
                                          <p:spTgt spid="110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grpSp>
        <p:nvGrpSpPr>
          <p:cNvPr id="1270" name="Google Shape;1270;p24"/>
          <p:cNvGrpSpPr/>
          <p:nvPr/>
        </p:nvGrpSpPr>
        <p:grpSpPr>
          <a:xfrm>
            <a:off x="8569288" y="4423863"/>
            <a:ext cx="194021" cy="191487"/>
            <a:chOff x="6232000" y="1435050"/>
            <a:chExt cx="488225" cy="481850"/>
          </a:xfrm>
        </p:grpSpPr>
        <p:sp>
          <p:nvSpPr>
            <p:cNvPr id="1271" name="Google Shape;1271;p24"/>
            <p:cNvSpPr/>
            <p:nvPr/>
          </p:nvSpPr>
          <p:spPr>
            <a:xfrm>
              <a:off x="6578000" y="1463375"/>
              <a:ext cx="83150" cy="78250"/>
            </a:xfrm>
            <a:custGeom>
              <a:rect b="b" l="l" r="r" t="t"/>
              <a:pathLst>
                <a:path extrusionOk="0" h="3130" w="3326">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72" name="Google Shape;1272;p24"/>
            <p:cNvSpPr/>
            <p:nvPr/>
          </p:nvSpPr>
          <p:spPr>
            <a:xfrm>
              <a:off x="6421725" y="1773850"/>
              <a:ext cx="112950" cy="143050"/>
            </a:xfrm>
            <a:custGeom>
              <a:rect b="b" l="l" r="r" t="t"/>
              <a:pathLst>
                <a:path extrusionOk="0" h="5722" w="4518">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73" name="Google Shape;1273;p24"/>
            <p:cNvSpPr/>
            <p:nvPr/>
          </p:nvSpPr>
          <p:spPr>
            <a:xfrm>
              <a:off x="6448975" y="1632700"/>
              <a:ext cx="56475" cy="56475"/>
            </a:xfrm>
            <a:custGeom>
              <a:rect b="b" l="l" r="r" t="t"/>
              <a:pathLst>
                <a:path extrusionOk="0" h="2259" w="2259">
                  <a:moveTo>
                    <a:pt x="0" y="0"/>
                  </a:moveTo>
                  <a:lnTo>
                    <a:pt x="0" y="2259"/>
                  </a:lnTo>
                  <a:lnTo>
                    <a:pt x="2259" y="2259"/>
                  </a:lnTo>
                  <a:lnTo>
                    <a:pt x="2259"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74" name="Google Shape;1274;p24"/>
            <p:cNvSpPr/>
            <p:nvPr/>
          </p:nvSpPr>
          <p:spPr>
            <a:xfrm>
              <a:off x="6232000" y="1435050"/>
              <a:ext cx="488225" cy="237825"/>
            </a:xfrm>
            <a:custGeom>
              <a:rect b="b" l="l" r="r" t="t"/>
              <a:pathLst>
                <a:path extrusionOk="0" h="9513" w="19529">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75" name="Google Shape;1275;p24"/>
            <p:cNvSpPr/>
            <p:nvPr/>
          </p:nvSpPr>
          <p:spPr>
            <a:xfrm>
              <a:off x="6291025" y="1537700"/>
              <a:ext cx="369800" cy="379200"/>
            </a:xfrm>
            <a:custGeom>
              <a:rect b="b" l="l" r="r" t="t"/>
              <a:pathLst>
                <a:path extrusionOk="0" h="15168" w="14792">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276" name="Google Shape;1276;p24"/>
          <p:cNvSpPr txBox="1"/>
          <p:nvPr/>
        </p:nvSpPr>
        <p:spPr>
          <a:xfrm>
            <a:off x="8416250" y="2263998"/>
            <a:ext cx="500100" cy="333900"/>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Clr>
                <a:srgbClr val="000000"/>
              </a:buClr>
              <a:buSzPts val="1500"/>
              <a:buFont typeface="Arial"/>
              <a:buNone/>
            </a:pPr>
            <a:r>
              <a:rPr b="1" i="0" lang="en-US" sz="1500" u="none" cap="none" strike="noStrike">
                <a:solidFill>
                  <a:schemeClr val="dk1"/>
                </a:solidFill>
                <a:latin typeface="Jua"/>
                <a:ea typeface="Jua"/>
                <a:cs typeface="Jua"/>
                <a:sym typeface="Jua"/>
              </a:rPr>
              <a:t>10</a:t>
            </a:r>
            <a:endParaRPr b="1" i="0" sz="1500" u="none" cap="none" strike="noStrike">
              <a:solidFill>
                <a:schemeClr val="dk1"/>
              </a:solidFill>
              <a:latin typeface="Jua"/>
              <a:ea typeface="Jua"/>
              <a:cs typeface="Jua"/>
              <a:sym typeface="Jua"/>
            </a:endParaRPr>
          </a:p>
        </p:txBody>
      </p:sp>
      <p:sp>
        <p:nvSpPr>
          <p:cNvPr id="1277" name="Google Shape;1277;p24">
            <a:hlinkClick action="ppaction://hlinksldjump" r:id="rId3"/>
          </p:cNvPr>
          <p:cNvSpPr/>
          <p:nvPr/>
        </p:nvSpPr>
        <p:spPr>
          <a:xfrm>
            <a:off x="8473075" y="4372025"/>
            <a:ext cx="443400" cy="2958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78" name="Google Shape;1278;p24">
            <a:hlinkClick action="ppaction://hlinksldjump" r:id="rId4"/>
          </p:cNvPr>
          <p:cNvSpPr/>
          <p:nvPr/>
        </p:nvSpPr>
        <p:spPr>
          <a:xfrm rot="-2700000">
            <a:off x="94578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24">
            <a:hlinkClick action="ppaction://hlinksldjump" r:id="rId5"/>
          </p:cNvPr>
          <p:cNvSpPr/>
          <p:nvPr/>
        </p:nvSpPr>
        <p:spPr>
          <a:xfrm rot="8100000">
            <a:off x="802723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80" name="Google Shape;1280;p24"/>
          <p:cNvPicPr preferRelativeResize="0"/>
          <p:nvPr/>
        </p:nvPicPr>
        <p:blipFill rotWithShape="1">
          <a:blip r:embed="rId6">
            <a:alphaModFix/>
          </a:blip>
          <a:srcRect b="25331" l="10519" r="8617" t="21010"/>
          <a:stretch/>
        </p:blipFill>
        <p:spPr>
          <a:xfrm>
            <a:off x="2387032" y="505780"/>
            <a:ext cx="4369936" cy="1999794"/>
          </a:xfrm>
          <a:prstGeom prst="rect">
            <a:avLst/>
          </a:prstGeom>
          <a:noFill/>
          <a:ln>
            <a:noFill/>
          </a:ln>
        </p:spPr>
      </p:pic>
      <p:sp>
        <p:nvSpPr>
          <p:cNvPr id="1281" name="Google Shape;1281;p24"/>
          <p:cNvSpPr txBox="1"/>
          <p:nvPr/>
        </p:nvSpPr>
        <p:spPr>
          <a:xfrm>
            <a:off x="1924050" y="2688649"/>
            <a:ext cx="5295900" cy="141577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chemeClr val="accent1"/>
                </a:solidFill>
                <a:latin typeface="Times New Roman"/>
                <a:ea typeface="Times New Roman"/>
                <a:cs typeface="Times New Roman"/>
                <a:sym typeface="Times New Roman"/>
              </a:rPr>
              <a:t>Thực hành</a:t>
            </a:r>
            <a:endParaRPr b="1" i="0" sz="7200" u="none" cap="none" strike="noStrike">
              <a:solidFill>
                <a:schemeClr val="accen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Times New Roman"/>
              <a:ea typeface="Times New Roman"/>
              <a:cs typeface="Times New Roman"/>
              <a:sym typeface="Times New Roman"/>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281"/>
                                        </p:tgtEl>
                                        <p:attrNameLst>
                                          <p:attrName>style.visibility</p:attrName>
                                        </p:attrNameLst>
                                      </p:cBhvr>
                                      <p:to>
                                        <p:strVal val="visible"/>
                                      </p:to>
                                    </p:set>
                                    <p:anim calcmode="lin" valueType="num">
                                      <p:cBhvr additive="base">
                                        <p:cTn dur="500"/>
                                        <p:tgtEl>
                                          <p:spTgt spid="128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500"/>
                                        <p:tgtEl>
                                          <p:spTgt spid="1281"/>
                                        </p:tgtEl>
                                        <p:attrNameLst>
                                          <p:attrName>ppt_x</p:attrName>
                                        </p:attrNameLst>
                                      </p:cBhvr>
                                      <p:tavLst>
                                        <p:tav fmla="" tm="0">
                                          <p:val>
                                            <p:strVal val="#ppt_x"/>
                                          </p:val>
                                        </p:tav>
                                        <p:tav fmla="" tm="100000">
                                          <p:val>
                                            <p:strVal val="#ppt_x-1"/>
                                          </p:val>
                                        </p:tav>
                                      </p:tavLst>
                                    </p:anim>
                                    <p:set>
                                      <p:cBhvr>
                                        <p:cTn dur="1" fill="hold">
                                          <p:stCondLst>
                                            <p:cond delay="500"/>
                                          </p:stCondLst>
                                        </p:cTn>
                                        <p:tgtEl>
                                          <p:spTgt spid="1281"/>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 presetSubtype="0">
                                  <p:stCondLst>
                                    <p:cond delay="0"/>
                                  </p:stCondLst>
                                  <p:childTnLst>
                                    <p:set>
                                      <p:cBhvr>
                                        <p:cTn dur="1" fill="hold">
                                          <p:stCondLst>
                                            <p:cond delay="1"/>
                                          </p:stCondLst>
                                        </p:cTn>
                                        <p:tgtEl>
                                          <p:spTgt spid="12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grpSp>
        <p:nvGrpSpPr>
          <p:cNvPr id="1286" name="Google Shape;1286;p25"/>
          <p:cNvGrpSpPr/>
          <p:nvPr/>
        </p:nvGrpSpPr>
        <p:grpSpPr>
          <a:xfrm>
            <a:off x="8569288" y="4423863"/>
            <a:ext cx="194021" cy="191487"/>
            <a:chOff x="6232000" y="1435050"/>
            <a:chExt cx="488225" cy="481850"/>
          </a:xfrm>
        </p:grpSpPr>
        <p:sp>
          <p:nvSpPr>
            <p:cNvPr id="1287" name="Google Shape;1287;p25"/>
            <p:cNvSpPr/>
            <p:nvPr/>
          </p:nvSpPr>
          <p:spPr>
            <a:xfrm>
              <a:off x="6578000" y="1463375"/>
              <a:ext cx="83150" cy="78250"/>
            </a:xfrm>
            <a:custGeom>
              <a:rect b="b" l="l" r="r" t="t"/>
              <a:pathLst>
                <a:path extrusionOk="0" h="3130" w="3326">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88" name="Google Shape;1288;p25"/>
            <p:cNvSpPr/>
            <p:nvPr/>
          </p:nvSpPr>
          <p:spPr>
            <a:xfrm>
              <a:off x="6421725" y="1773850"/>
              <a:ext cx="112950" cy="143050"/>
            </a:xfrm>
            <a:custGeom>
              <a:rect b="b" l="l" r="r" t="t"/>
              <a:pathLst>
                <a:path extrusionOk="0" h="5722" w="4518">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89" name="Google Shape;1289;p25"/>
            <p:cNvSpPr/>
            <p:nvPr/>
          </p:nvSpPr>
          <p:spPr>
            <a:xfrm>
              <a:off x="6448975" y="1632700"/>
              <a:ext cx="56475" cy="56475"/>
            </a:xfrm>
            <a:custGeom>
              <a:rect b="b" l="l" r="r" t="t"/>
              <a:pathLst>
                <a:path extrusionOk="0" h="2259" w="2259">
                  <a:moveTo>
                    <a:pt x="0" y="0"/>
                  </a:moveTo>
                  <a:lnTo>
                    <a:pt x="0" y="2259"/>
                  </a:lnTo>
                  <a:lnTo>
                    <a:pt x="2259" y="2259"/>
                  </a:lnTo>
                  <a:lnTo>
                    <a:pt x="2259"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90" name="Google Shape;1290;p25"/>
            <p:cNvSpPr/>
            <p:nvPr/>
          </p:nvSpPr>
          <p:spPr>
            <a:xfrm>
              <a:off x="6232000" y="1435050"/>
              <a:ext cx="488225" cy="237825"/>
            </a:xfrm>
            <a:custGeom>
              <a:rect b="b" l="l" r="r" t="t"/>
              <a:pathLst>
                <a:path extrusionOk="0" h="9513" w="19529">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91" name="Google Shape;1291;p25"/>
            <p:cNvSpPr/>
            <p:nvPr/>
          </p:nvSpPr>
          <p:spPr>
            <a:xfrm>
              <a:off x="6291025" y="1537700"/>
              <a:ext cx="369800" cy="379200"/>
            </a:xfrm>
            <a:custGeom>
              <a:rect b="b" l="l" r="r" t="t"/>
              <a:pathLst>
                <a:path extrusionOk="0" h="15168" w="14792">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292" name="Google Shape;1292;p25"/>
          <p:cNvSpPr txBox="1"/>
          <p:nvPr/>
        </p:nvSpPr>
        <p:spPr>
          <a:xfrm>
            <a:off x="8416250" y="2834297"/>
            <a:ext cx="500100" cy="333900"/>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Clr>
                <a:srgbClr val="000000"/>
              </a:buClr>
              <a:buSzPts val="1500"/>
              <a:buFont typeface="Arial"/>
              <a:buNone/>
            </a:pPr>
            <a:r>
              <a:rPr b="1" i="0" lang="en-US" sz="1500" u="none" cap="none" strike="noStrike">
                <a:solidFill>
                  <a:schemeClr val="dk1"/>
                </a:solidFill>
                <a:latin typeface="Jua"/>
                <a:ea typeface="Jua"/>
                <a:cs typeface="Jua"/>
                <a:sym typeface="Jua"/>
              </a:rPr>
              <a:t>11</a:t>
            </a:r>
            <a:endParaRPr b="1" i="0" sz="1500" u="none" cap="none" strike="noStrike">
              <a:solidFill>
                <a:schemeClr val="dk1"/>
              </a:solidFill>
              <a:latin typeface="Jua"/>
              <a:ea typeface="Jua"/>
              <a:cs typeface="Jua"/>
              <a:sym typeface="Jua"/>
            </a:endParaRPr>
          </a:p>
        </p:txBody>
      </p:sp>
      <p:sp>
        <p:nvSpPr>
          <p:cNvPr id="1293" name="Google Shape;1293;p25"/>
          <p:cNvSpPr/>
          <p:nvPr/>
        </p:nvSpPr>
        <p:spPr>
          <a:xfrm>
            <a:off x="8473075" y="4372025"/>
            <a:ext cx="443400" cy="2958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94" name="Google Shape;1294;p25"/>
          <p:cNvSpPr/>
          <p:nvPr/>
        </p:nvSpPr>
        <p:spPr>
          <a:xfrm rot="-2700000">
            <a:off x="94578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25"/>
          <p:cNvSpPr/>
          <p:nvPr/>
        </p:nvSpPr>
        <p:spPr>
          <a:xfrm rot="8100000">
            <a:off x="802723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96" name="Google Shape;1296;p25"/>
          <p:cNvCxnSpPr/>
          <p:nvPr/>
        </p:nvCxnSpPr>
        <p:spPr>
          <a:xfrm>
            <a:off x="2743200" y="725739"/>
            <a:ext cx="3657600" cy="0"/>
          </a:xfrm>
          <a:prstGeom prst="straightConnector1">
            <a:avLst/>
          </a:prstGeom>
          <a:noFill/>
          <a:ln cap="flat" cmpd="sng" w="22225">
            <a:solidFill>
              <a:srgbClr val="FD9E66"/>
            </a:solidFill>
            <a:prstDash val="solid"/>
            <a:round/>
            <a:headEnd len="sm" w="sm" type="none"/>
            <a:tailEnd len="sm" w="sm" type="none"/>
          </a:ln>
          <a:effectLst>
            <a:outerShdw sx="1000" rotWithShape="0" algn="ctr" dir="5400000" dist="50800" sy="1000">
              <a:srgbClr val="000000">
                <a:alpha val="44705"/>
              </a:srgbClr>
            </a:outerShdw>
          </a:effectLst>
        </p:spPr>
      </p:cxnSp>
      <p:sp>
        <p:nvSpPr>
          <p:cNvPr id="1297" name="Google Shape;1297;p25"/>
          <p:cNvSpPr txBox="1"/>
          <p:nvPr/>
        </p:nvSpPr>
        <p:spPr>
          <a:xfrm>
            <a:off x="3187460" y="214065"/>
            <a:ext cx="528561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Thực hành</a:t>
            </a:r>
            <a:endParaRPr b="1" i="0" sz="2800" u="none" cap="none" strike="noStrike">
              <a:solidFill>
                <a:srgbClr val="000000"/>
              </a:solidFill>
              <a:latin typeface="Times New Roman"/>
              <a:ea typeface="Times New Roman"/>
              <a:cs typeface="Times New Roman"/>
              <a:sym typeface="Times New Roman"/>
            </a:endParaRPr>
          </a:p>
        </p:txBody>
      </p:sp>
      <p:sp>
        <p:nvSpPr>
          <p:cNvPr id="1298" name="Google Shape;1298;p25"/>
          <p:cNvSpPr txBox="1"/>
          <p:nvPr/>
        </p:nvSpPr>
        <p:spPr>
          <a:xfrm>
            <a:off x="1423987" y="1283149"/>
            <a:ext cx="6296026"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000" u="none" cap="none" strike="noStrike">
                <a:solidFill>
                  <a:schemeClr val="accent1"/>
                </a:solidFill>
                <a:latin typeface="Times New Roman"/>
                <a:ea typeface="Times New Roman"/>
                <a:cs typeface="Times New Roman"/>
                <a:sym typeface="Times New Roman"/>
              </a:rPr>
              <a:t>Hoạt động 2</a:t>
            </a:r>
            <a:endParaRPr/>
          </a:p>
        </p:txBody>
      </p:sp>
      <p:sp>
        <p:nvSpPr>
          <p:cNvPr id="1299" name="Google Shape;1299;p25"/>
          <p:cNvSpPr txBox="1"/>
          <p:nvPr/>
        </p:nvSpPr>
        <p:spPr>
          <a:xfrm>
            <a:off x="525053" y="2425596"/>
            <a:ext cx="8158375"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500" u="none" cap="none" strike="noStrike">
                <a:solidFill>
                  <a:srgbClr val="000000"/>
                </a:solidFill>
                <a:latin typeface="Times New Roman"/>
                <a:ea typeface="Times New Roman"/>
                <a:cs typeface="Times New Roman"/>
                <a:sym typeface="Times New Roman"/>
              </a:rPr>
              <a:t>CHUẨN BỊ CHO DIỄN ĐÀN “EM ĐÃ LỚN HƠN “</a:t>
            </a:r>
            <a:endParaRPr b="1" i="0" sz="4500" u="none" cap="none" strike="noStrike">
              <a:solidFill>
                <a:srgbClr val="000000"/>
              </a:solidFill>
              <a:latin typeface="Times New Roman"/>
              <a:ea typeface="Times New Roman"/>
              <a:cs typeface="Times New Roman"/>
              <a:sym typeface="Times New Roman"/>
            </a:endParaRPr>
          </a:p>
        </p:txBody>
      </p:sp>
      <p:pic>
        <p:nvPicPr>
          <p:cNvPr descr="Hand outline" id="1300" name="Google Shape;1300;p25"/>
          <p:cNvPicPr preferRelativeResize="0"/>
          <p:nvPr/>
        </p:nvPicPr>
        <p:blipFill rotWithShape="1">
          <a:blip r:embed="rId3">
            <a:alphaModFix/>
          </a:blip>
          <a:srcRect b="0" l="0" r="0" t="0"/>
          <a:stretch/>
        </p:blipFill>
        <p:spPr>
          <a:xfrm>
            <a:off x="2743200" y="281479"/>
            <a:ext cx="444260" cy="44426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298"/>
                                        </p:tgtEl>
                                        <p:attrNameLst>
                                          <p:attrName>style.visibility</p:attrName>
                                        </p:attrNameLst>
                                      </p:cBhvr>
                                      <p:to>
                                        <p:strVal val="visible"/>
                                      </p:to>
                                    </p:set>
                                    <p:anim calcmode="lin" valueType="num">
                                      <p:cBhvr additive="base">
                                        <p:cTn dur="500"/>
                                        <p:tgtEl>
                                          <p:spTgt spid="129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299"/>
                                        </p:tgtEl>
                                        <p:attrNameLst>
                                          <p:attrName>style.visibility</p:attrName>
                                        </p:attrNameLst>
                                      </p:cBhvr>
                                      <p:to>
                                        <p:strVal val="visible"/>
                                      </p:to>
                                    </p:set>
                                    <p:animEffect filter="fade" transition="in">
                                      <p:cBhvr>
                                        <p:cTn dur="500"/>
                                        <p:tgtEl>
                                          <p:spTgt spid="1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298"/>
                                        </p:tgtEl>
                                        <p:attrNameLst>
                                          <p:attrName>ppt_y</p:attrName>
                                        </p:attrNameLst>
                                      </p:cBhvr>
                                      <p:tavLst>
                                        <p:tav fmla="" tm="0">
                                          <p:val>
                                            <p:strVal val="#ppt_y"/>
                                          </p:val>
                                        </p:tav>
                                        <p:tav fmla="" tm="100000">
                                          <p:val>
                                            <p:strVal val="#ppt_y+1"/>
                                          </p:val>
                                        </p:tav>
                                      </p:tavLst>
                                    </p:anim>
                                    <p:set>
                                      <p:cBhvr>
                                        <p:cTn dur="1" fill="hold">
                                          <p:stCondLst>
                                            <p:cond delay="500"/>
                                          </p:stCondLst>
                                        </p:cTn>
                                        <p:tgtEl>
                                          <p:spTgt spid="1298"/>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2" presetSubtype="4">
                                  <p:stCondLst>
                                    <p:cond delay="0"/>
                                  </p:stCondLst>
                                  <p:childTnLst>
                                    <p:anim calcmode="lin" valueType="num">
                                      <p:cBhvr additive="base">
                                        <p:cTn dur="200"/>
                                        <p:tgtEl>
                                          <p:spTgt spid="1299"/>
                                        </p:tgtEl>
                                        <p:attrNameLst>
                                          <p:attrName>ppt_y</p:attrName>
                                        </p:attrNameLst>
                                      </p:cBhvr>
                                      <p:tavLst>
                                        <p:tav fmla="" tm="0">
                                          <p:val>
                                            <p:strVal val="#ppt_y"/>
                                          </p:val>
                                        </p:tav>
                                        <p:tav fmla="" tm="100000">
                                          <p:val>
                                            <p:strVal val="#ppt_y+1"/>
                                          </p:val>
                                        </p:tav>
                                      </p:tavLst>
                                    </p:anim>
                                    <p:set>
                                      <p:cBhvr>
                                        <p:cTn dur="1" fill="hold">
                                          <p:stCondLst>
                                            <p:cond delay="200"/>
                                          </p:stCondLst>
                                        </p:cTn>
                                        <p:tgtEl>
                                          <p:spTgt spid="12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grpSp>
        <p:nvGrpSpPr>
          <p:cNvPr id="1305" name="Google Shape;1305;p26"/>
          <p:cNvGrpSpPr/>
          <p:nvPr/>
        </p:nvGrpSpPr>
        <p:grpSpPr>
          <a:xfrm>
            <a:off x="8569288" y="4423863"/>
            <a:ext cx="194021" cy="191487"/>
            <a:chOff x="6232000" y="1435050"/>
            <a:chExt cx="488225" cy="481850"/>
          </a:xfrm>
        </p:grpSpPr>
        <p:sp>
          <p:nvSpPr>
            <p:cNvPr id="1306" name="Google Shape;1306;p26"/>
            <p:cNvSpPr/>
            <p:nvPr/>
          </p:nvSpPr>
          <p:spPr>
            <a:xfrm>
              <a:off x="6578000" y="1463375"/>
              <a:ext cx="83150" cy="78250"/>
            </a:xfrm>
            <a:custGeom>
              <a:rect b="b" l="l" r="r" t="t"/>
              <a:pathLst>
                <a:path extrusionOk="0" h="3130" w="3326">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Times New Roman"/>
                <a:ea typeface="Times New Roman"/>
                <a:cs typeface="Times New Roman"/>
                <a:sym typeface="Times New Roman"/>
              </a:endParaRPr>
            </a:p>
          </p:txBody>
        </p:sp>
        <p:sp>
          <p:nvSpPr>
            <p:cNvPr id="1307" name="Google Shape;1307;p26"/>
            <p:cNvSpPr/>
            <p:nvPr/>
          </p:nvSpPr>
          <p:spPr>
            <a:xfrm>
              <a:off x="6421725" y="1773850"/>
              <a:ext cx="112950" cy="143050"/>
            </a:xfrm>
            <a:custGeom>
              <a:rect b="b" l="l" r="r" t="t"/>
              <a:pathLst>
                <a:path extrusionOk="0" h="5722" w="4518">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Times New Roman"/>
                <a:ea typeface="Times New Roman"/>
                <a:cs typeface="Times New Roman"/>
                <a:sym typeface="Times New Roman"/>
              </a:endParaRPr>
            </a:p>
          </p:txBody>
        </p:sp>
        <p:sp>
          <p:nvSpPr>
            <p:cNvPr id="1308" name="Google Shape;1308;p26"/>
            <p:cNvSpPr/>
            <p:nvPr/>
          </p:nvSpPr>
          <p:spPr>
            <a:xfrm>
              <a:off x="6448975" y="1632700"/>
              <a:ext cx="56475" cy="56475"/>
            </a:xfrm>
            <a:custGeom>
              <a:rect b="b" l="l" r="r" t="t"/>
              <a:pathLst>
                <a:path extrusionOk="0" h="2259" w="2259">
                  <a:moveTo>
                    <a:pt x="0" y="0"/>
                  </a:moveTo>
                  <a:lnTo>
                    <a:pt x="0" y="2259"/>
                  </a:lnTo>
                  <a:lnTo>
                    <a:pt x="2259" y="2259"/>
                  </a:lnTo>
                  <a:lnTo>
                    <a:pt x="2259"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Times New Roman"/>
                <a:ea typeface="Times New Roman"/>
                <a:cs typeface="Times New Roman"/>
                <a:sym typeface="Times New Roman"/>
              </a:endParaRPr>
            </a:p>
          </p:txBody>
        </p:sp>
        <p:sp>
          <p:nvSpPr>
            <p:cNvPr id="1309" name="Google Shape;1309;p26"/>
            <p:cNvSpPr/>
            <p:nvPr/>
          </p:nvSpPr>
          <p:spPr>
            <a:xfrm>
              <a:off x="6232000" y="1435050"/>
              <a:ext cx="488225" cy="237825"/>
            </a:xfrm>
            <a:custGeom>
              <a:rect b="b" l="l" r="r" t="t"/>
              <a:pathLst>
                <a:path extrusionOk="0" h="9513" w="19529">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Times New Roman"/>
                <a:ea typeface="Times New Roman"/>
                <a:cs typeface="Times New Roman"/>
                <a:sym typeface="Times New Roman"/>
              </a:endParaRPr>
            </a:p>
          </p:txBody>
        </p:sp>
        <p:sp>
          <p:nvSpPr>
            <p:cNvPr id="1310" name="Google Shape;1310;p26"/>
            <p:cNvSpPr/>
            <p:nvPr/>
          </p:nvSpPr>
          <p:spPr>
            <a:xfrm>
              <a:off x="6291025" y="1537700"/>
              <a:ext cx="369800" cy="379200"/>
            </a:xfrm>
            <a:custGeom>
              <a:rect b="b" l="l" r="r" t="t"/>
              <a:pathLst>
                <a:path extrusionOk="0" h="15168" w="14792">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Times New Roman"/>
                <a:ea typeface="Times New Roman"/>
                <a:cs typeface="Times New Roman"/>
                <a:sym typeface="Times New Roman"/>
              </a:endParaRPr>
            </a:p>
          </p:txBody>
        </p:sp>
      </p:grpSp>
      <p:sp>
        <p:nvSpPr>
          <p:cNvPr id="1311" name="Google Shape;1311;p26"/>
          <p:cNvSpPr txBox="1"/>
          <p:nvPr/>
        </p:nvSpPr>
        <p:spPr>
          <a:xfrm>
            <a:off x="8416250" y="3396535"/>
            <a:ext cx="500100" cy="333900"/>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Clr>
                <a:srgbClr val="000000"/>
              </a:buClr>
              <a:buSzPts val="1500"/>
              <a:buFont typeface="Arial"/>
              <a:buNone/>
            </a:pPr>
            <a:r>
              <a:rPr b="1" i="0" lang="en-US" sz="1500" u="none" cap="none" strike="noStrike">
                <a:solidFill>
                  <a:schemeClr val="dk1"/>
                </a:solidFill>
                <a:latin typeface="Times New Roman"/>
                <a:ea typeface="Times New Roman"/>
                <a:cs typeface="Times New Roman"/>
                <a:sym typeface="Times New Roman"/>
              </a:rPr>
              <a:t>12</a:t>
            </a:r>
            <a:endParaRPr b="1" i="0" sz="1500" u="none" cap="none" strike="noStrike">
              <a:solidFill>
                <a:schemeClr val="dk1"/>
              </a:solidFill>
              <a:latin typeface="Times New Roman"/>
              <a:ea typeface="Times New Roman"/>
              <a:cs typeface="Times New Roman"/>
              <a:sym typeface="Times New Roman"/>
            </a:endParaRPr>
          </a:p>
        </p:txBody>
      </p:sp>
      <p:sp>
        <p:nvSpPr>
          <p:cNvPr id="1312" name="Google Shape;1312;p26"/>
          <p:cNvSpPr/>
          <p:nvPr/>
        </p:nvSpPr>
        <p:spPr>
          <a:xfrm>
            <a:off x="8473075" y="4372025"/>
            <a:ext cx="443400" cy="2958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313" name="Google Shape;1313;p26"/>
          <p:cNvSpPr/>
          <p:nvPr/>
        </p:nvSpPr>
        <p:spPr>
          <a:xfrm rot="-2700000">
            <a:off x="94578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314" name="Google Shape;1314;p26"/>
          <p:cNvSpPr/>
          <p:nvPr/>
        </p:nvSpPr>
        <p:spPr>
          <a:xfrm rot="8100000">
            <a:off x="802723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cxnSp>
        <p:nvCxnSpPr>
          <p:cNvPr id="1315" name="Google Shape;1315;p26"/>
          <p:cNvCxnSpPr/>
          <p:nvPr/>
        </p:nvCxnSpPr>
        <p:spPr>
          <a:xfrm>
            <a:off x="2743200" y="725739"/>
            <a:ext cx="3657600" cy="0"/>
          </a:xfrm>
          <a:prstGeom prst="straightConnector1">
            <a:avLst/>
          </a:prstGeom>
          <a:noFill/>
          <a:ln cap="flat" cmpd="sng" w="22225">
            <a:solidFill>
              <a:srgbClr val="FD9E66"/>
            </a:solidFill>
            <a:prstDash val="solid"/>
            <a:round/>
            <a:headEnd len="sm" w="sm" type="none"/>
            <a:tailEnd len="sm" w="sm" type="none"/>
          </a:ln>
          <a:effectLst>
            <a:outerShdw sx="1000" rotWithShape="0" algn="ctr" dir="5400000" dist="50800" sy="1000">
              <a:srgbClr val="000000">
                <a:alpha val="44705"/>
              </a:srgbClr>
            </a:outerShdw>
          </a:effectLst>
        </p:spPr>
      </p:cxnSp>
      <p:sp>
        <p:nvSpPr>
          <p:cNvPr id="1316" name="Google Shape;1316;p26"/>
          <p:cNvSpPr txBox="1"/>
          <p:nvPr/>
        </p:nvSpPr>
        <p:spPr>
          <a:xfrm>
            <a:off x="3187460" y="206665"/>
            <a:ext cx="4572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Thực hành</a:t>
            </a:r>
            <a:endParaRPr b="1" i="0" sz="2800" u="none" cap="none" strike="noStrike">
              <a:solidFill>
                <a:srgbClr val="000000"/>
              </a:solidFill>
              <a:latin typeface="Times New Roman"/>
              <a:ea typeface="Times New Roman"/>
              <a:cs typeface="Times New Roman"/>
              <a:sym typeface="Times New Roman"/>
            </a:endParaRPr>
          </a:p>
        </p:txBody>
      </p:sp>
      <p:pic>
        <p:nvPicPr>
          <p:cNvPr descr="Hand outline" id="1317" name="Google Shape;1317;p26"/>
          <p:cNvPicPr preferRelativeResize="0"/>
          <p:nvPr/>
        </p:nvPicPr>
        <p:blipFill rotWithShape="1">
          <a:blip r:embed="rId3">
            <a:alphaModFix/>
          </a:blip>
          <a:srcRect b="0" l="0" r="0" t="0"/>
          <a:stretch/>
        </p:blipFill>
        <p:spPr>
          <a:xfrm>
            <a:off x="2743200" y="281479"/>
            <a:ext cx="444260" cy="444260"/>
          </a:xfrm>
          <a:prstGeom prst="rect">
            <a:avLst/>
          </a:prstGeom>
          <a:noFill/>
          <a:ln>
            <a:noFill/>
          </a:ln>
        </p:spPr>
      </p:pic>
      <p:pic>
        <p:nvPicPr>
          <p:cNvPr descr="Gears outline" id="1318" name="Google Shape;1318;p26"/>
          <p:cNvPicPr preferRelativeResize="0"/>
          <p:nvPr/>
        </p:nvPicPr>
        <p:blipFill rotWithShape="1">
          <a:blip r:embed="rId4">
            <a:alphaModFix/>
          </a:blip>
          <a:srcRect b="0" l="0" r="0" t="0"/>
          <a:stretch/>
        </p:blipFill>
        <p:spPr>
          <a:xfrm>
            <a:off x="1207013" y="1956418"/>
            <a:ext cx="914400" cy="914400"/>
          </a:xfrm>
          <a:prstGeom prst="rect">
            <a:avLst/>
          </a:prstGeom>
          <a:noFill/>
          <a:ln>
            <a:noFill/>
          </a:ln>
        </p:spPr>
      </p:pic>
      <p:sp>
        <p:nvSpPr>
          <p:cNvPr id="1319" name="Google Shape;1319;p26"/>
          <p:cNvSpPr txBox="1"/>
          <p:nvPr/>
        </p:nvSpPr>
        <p:spPr>
          <a:xfrm>
            <a:off x="2121413" y="1002089"/>
            <a:ext cx="5191125" cy="38164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200"/>
              <a:buFont typeface="Arial"/>
              <a:buChar char="•"/>
            </a:pPr>
            <a:r>
              <a:rPr b="0" i="0" lang="en-US" sz="2200" u="none" cap="none" strike="noStrike">
                <a:solidFill>
                  <a:srgbClr val="000000"/>
                </a:solidFill>
                <a:latin typeface="Times New Roman"/>
                <a:ea typeface="Times New Roman"/>
                <a:cs typeface="Times New Roman"/>
                <a:sym typeface="Times New Roman"/>
              </a:rPr>
              <a:t>Thể hiện mình đã lớn hơn trong cuộc sống hằng ngày.</a:t>
            </a:r>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2200" u="none" cap="none" strike="noStrike">
                <a:solidFill>
                  <a:srgbClr val="000000"/>
                </a:solidFill>
                <a:latin typeface="Times New Roman"/>
                <a:ea typeface="Times New Roman"/>
                <a:cs typeface="Times New Roman"/>
                <a:sym typeface="Times New Roman"/>
              </a:rPr>
              <a:t>Gợi ý :</a:t>
            </a:r>
            <a:endParaRPr/>
          </a:p>
          <a:p>
            <a:pPr indent="-342900" lvl="0" marL="342900" marR="0" rtl="0" algn="l">
              <a:lnSpc>
                <a:spcPct val="100000"/>
              </a:lnSpc>
              <a:spcBef>
                <a:spcPts val="0"/>
              </a:spcBef>
              <a:spcAft>
                <a:spcPts val="0"/>
              </a:spcAft>
              <a:buClr>
                <a:srgbClr val="000000"/>
              </a:buClr>
              <a:buSzPts val="2200"/>
              <a:buFont typeface="Arial"/>
              <a:buAutoNum type="arabicPeriod"/>
            </a:pPr>
            <a:r>
              <a:rPr b="0" i="0" lang="en-US" sz="2200" u="none" cap="none" strike="noStrike">
                <a:solidFill>
                  <a:srgbClr val="000000"/>
                </a:solidFill>
                <a:latin typeface="Times New Roman"/>
                <a:ea typeface="Times New Roman"/>
                <a:cs typeface="Times New Roman"/>
                <a:sym typeface="Times New Roman"/>
              </a:rPr>
              <a:t>Nhường em nhỏ</a:t>
            </a:r>
            <a:endParaRPr b="0" i="0" sz="2200" u="none" cap="none" strike="noStrike">
              <a:solidFill>
                <a:srgbClr val="000000"/>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rgbClr val="000000"/>
              </a:buClr>
              <a:buSzPts val="2200"/>
              <a:buFont typeface="Arial"/>
              <a:buAutoNum type="arabicPeriod"/>
            </a:pPr>
            <a:r>
              <a:rPr b="0" i="0" lang="en-US" sz="2200" u="none" cap="none" strike="noStrike">
                <a:solidFill>
                  <a:srgbClr val="000000"/>
                </a:solidFill>
                <a:latin typeface="Times New Roman"/>
                <a:ea typeface="Times New Roman"/>
                <a:cs typeface="Times New Roman"/>
                <a:sym typeface="Times New Roman"/>
              </a:rPr>
              <a:t>Mạnh dạn thể hiện ý kiến đối với các vấn đề trong gia đình, ở lớp</a:t>
            </a:r>
            <a:endParaRPr b="0" i="0" sz="2200" u="none" cap="none" strike="noStrike">
              <a:solidFill>
                <a:srgbClr val="000000"/>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rgbClr val="000000"/>
              </a:buClr>
              <a:buSzPts val="2200"/>
              <a:buFont typeface="Arial"/>
              <a:buAutoNum type="arabicPeriod"/>
            </a:pPr>
            <a:r>
              <a:rPr b="0" i="0" lang="en-US" sz="2200" u="none" cap="none" strike="noStrike">
                <a:solidFill>
                  <a:srgbClr val="000000"/>
                </a:solidFill>
                <a:latin typeface="Times New Roman"/>
                <a:ea typeface="Times New Roman"/>
                <a:cs typeface="Times New Roman"/>
                <a:sym typeface="Times New Roman"/>
              </a:rPr>
              <a:t>Tự giác học tập</a:t>
            </a:r>
            <a:endParaRPr b="0" i="0" sz="2200" u="none" cap="none" strike="noStrike">
              <a:solidFill>
                <a:srgbClr val="000000"/>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rgbClr val="000000"/>
              </a:buClr>
              <a:buSzPts val="2200"/>
              <a:buFont typeface="Arial"/>
              <a:buAutoNum type="arabicPeriod"/>
            </a:pPr>
            <a:r>
              <a:rPr b="0" i="0" lang="en-US" sz="2200" u="none" cap="none" strike="noStrike">
                <a:solidFill>
                  <a:srgbClr val="000000"/>
                </a:solidFill>
                <a:latin typeface="Times New Roman"/>
                <a:ea typeface="Times New Roman"/>
                <a:cs typeface="Times New Roman"/>
                <a:sym typeface="Times New Roman"/>
              </a:rPr>
              <a:t>Tôn trọng bạn bè </a:t>
            </a:r>
            <a:endParaRPr/>
          </a:p>
          <a:p>
            <a:pPr indent="-342900" lvl="0" marL="342900" marR="0" rtl="0" algn="l">
              <a:lnSpc>
                <a:spcPct val="100000"/>
              </a:lnSpc>
              <a:spcBef>
                <a:spcPts val="0"/>
              </a:spcBef>
              <a:spcAft>
                <a:spcPts val="0"/>
              </a:spcAft>
              <a:buClr>
                <a:srgbClr val="000000"/>
              </a:buClr>
              <a:buSzPts val="2200"/>
              <a:buFont typeface="Arial"/>
              <a:buAutoNum type="arabicPeriod"/>
            </a:pPr>
            <a:r>
              <a:rPr b="0" i="0" lang="en-US" sz="2200" u="none" cap="none" strike="noStrike">
                <a:solidFill>
                  <a:srgbClr val="000000"/>
                </a:solidFill>
                <a:latin typeface="Times New Roman"/>
                <a:ea typeface="Times New Roman"/>
                <a:cs typeface="Times New Roman"/>
                <a:sym typeface="Times New Roman"/>
              </a:rPr>
              <a:t>Rèn luyện khắc phục những thói quen chưa tích cực</a:t>
            </a:r>
            <a:endParaRPr b="0" i="0" sz="2200" u="none" cap="none" strike="noStrike">
              <a:solidFill>
                <a:srgbClr val="000000"/>
              </a:solidFill>
              <a:latin typeface="Times New Roman"/>
              <a:ea typeface="Times New Roman"/>
              <a:cs typeface="Times New Roman"/>
              <a:sym typeface="Times New Roman"/>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19">
                                            <p:txEl>
                                              <p:pRg end="0" st="0"/>
                                            </p:txEl>
                                          </p:spTgt>
                                        </p:tgtEl>
                                        <p:attrNameLst>
                                          <p:attrName>style.visibility</p:attrName>
                                        </p:attrNameLst>
                                      </p:cBhvr>
                                      <p:to>
                                        <p:strVal val="visible"/>
                                      </p:to>
                                    </p:set>
                                    <p:animEffect filter="fade" transition="in">
                                      <p:cBhvr>
                                        <p:cTn dur="500"/>
                                        <p:tgtEl>
                                          <p:spTgt spid="131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9">
                                            <p:txEl>
                                              <p:pRg end="1" st="1"/>
                                            </p:txEl>
                                          </p:spTgt>
                                        </p:tgtEl>
                                        <p:attrNameLst>
                                          <p:attrName>style.visibility</p:attrName>
                                        </p:attrNameLst>
                                      </p:cBhvr>
                                      <p:to>
                                        <p:strVal val="visible"/>
                                      </p:to>
                                    </p:set>
                                    <p:animEffect filter="fade" transition="in">
                                      <p:cBhvr>
                                        <p:cTn dur="500"/>
                                        <p:tgtEl>
                                          <p:spTgt spid="131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9">
                                            <p:txEl>
                                              <p:pRg end="2" st="2"/>
                                            </p:txEl>
                                          </p:spTgt>
                                        </p:tgtEl>
                                        <p:attrNameLst>
                                          <p:attrName>style.visibility</p:attrName>
                                        </p:attrNameLst>
                                      </p:cBhvr>
                                      <p:to>
                                        <p:strVal val="visible"/>
                                      </p:to>
                                    </p:set>
                                    <p:animEffect filter="fade" transition="in">
                                      <p:cBhvr>
                                        <p:cTn dur="500"/>
                                        <p:tgtEl>
                                          <p:spTgt spid="131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9">
                                            <p:txEl>
                                              <p:pRg end="3" st="3"/>
                                            </p:txEl>
                                          </p:spTgt>
                                        </p:tgtEl>
                                        <p:attrNameLst>
                                          <p:attrName>style.visibility</p:attrName>
                                        </p:attrNameLst>
                                      </p:cBhvr>
                                      <p:to>
                                        <p:strVal val="visible"/>
                                      </p:to>
                                    </p:set>
                                    <p:animEffect filter="fade" transition="in">
                                      <p:cBhvr>
                                        <p:cTn dur="500"/>
                                        <p:tgtEl>
                                          <p:spTgt spid="131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9">
                                            <p:txEl>
                                              <p:pRg end="4" st="4"/>
                                            </p:txEl>
                                          </p:spTgt>
                                        </p:tgtEl>
                                        <p:attrNameLst>
                                          <p:attrName>style.visibility</p:attrName>
                                        </p:attrNameLst>
                                      </p:cBhvr>
                                      <p:to>
                                        <p:strVal val="visible"/>
                                      </p:to>
                                    </p:set>
                                    <p:animEffect filter="fade" transition="in">
                                      <p:cBhvr>
                                        <p:cTn dur="500"/>
                                        <p:tgtEl>
                                          <p:spTgt spid="131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9">
                                            <p:txEl>
                                              <p:pRg end="5" st="5"/>
                                            </p:txEl>
                                          </p:spTgt>
                                        </p:tgtEl>
                                        <p:attrNameLst>
                                          <p:attrName>style.visibility</p:attrName>
                                        </p:attrNameLst>
                                      </p:cBhvr>
                                      <p:to>
                                        <p:strVal val="visible"/>
                                      </p:to>
                                    </p:set>
                                    <p:animEffect filter="fade" transition="in">
                                      <p:cBhvr>
                                        <p:cTn dur="500"/>
                                        <p:tgtEl>
                                          <p:spTgt spid="131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9">
                                            <p:txEl>
                                              <p:pRg end="6" st="6"/>
                                            </p:txEl>
                                          </p:spTgt>
                                        </p:tgtEl>
                                        <p:attrNameLst>
                                          <p:attrName>style.visibility</p:attrName>
                                        </p:attrNameLst>
                                      </p:cBhvr>
                                      <p:to>
                                        <p:strVal val="visible"/>
                                      </p:to>
                                    </p:set>
                                    <p:animEffect filter="fade" transition="in">
                                      <p:cBhvr>
                                        <p:cTn dur="500"/>
                                        <p:tgtEl>
                                          <p:spTgt spid="1319">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19">
                                            <p:txEl>
                                              <p:pRg end="7" st="7"/>
                                            </p:txEl>
                                          </p:spTgt>
                                        </p:tgtEl>
                                        <p:attrNameLst>
                                          <p:attrName>style.visibility</p:attrName>
                                        </p:attrNameLst>
                                      </p:cBhvr>
                                      <p:to>
                                        <p:strVal val="visible"/>
                                      </p:to>
                                    </p:set>
                                    <p:animEffect filter="fade" transition="in">
                                      <p:cBhvr>
                                        <p:cTn dur="500"/>
                                        <p:tgtEl>
                                          <p:spTgt spid="131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27"/>
          <p:cNvSpPr txBox="1"/>
          <p:nvPr/>
        </p:nvSpPr>
        <p:spPr>
          <a:xfrm>
            <a:off x="1321264" y="2451106"/>
            <a:ext cx="7765586"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5400" u="none" cap="none" strike="noStrike">
                <a:solidFill>
                  <a:schemeClr val="accent1"/>
                </a:solidFill>
                <a:latin typeface="Times New Roman"/>
                <a:ea typeface="Times New Roman"/>
                <a:cs typeface="Times New Roman"/>
                <a:sym typeface="Times New Roman"/>
              </a:rPr>
              <a:t>Hoạt động sau giờ học</a:t>
            </a:r>
            <a:endParaRPr b="1" i="0" sz="5400" u="none" cap="none" strike="noStrike">
              <a:solidFill>
                <a:schemeClr val="accent1"/>
              </a:solidFill>
              <a:latin typeface="Times New Roman"/>
              <a:ea typeface="Times New Roman"/>
              <a:cs typeface="Times New Roman"/>
              <a:sym typeface="Times New Roman"/>
            </a:endParaRPr>
          </a:p>
        </p:txBody>
      </p:sp>
      <p:grpSp>
        <p:nvGrpSpPr>
          <p:cNvPr id="1325" name="Google Shape;1325;p27"/>
          <p:cNvGrpSpPr/>
          <p:nvPr/>
        </p:nvGrpSpPr>
        <p:grpSpPr>
          <a:xfrm>
            <a:off x="8569288" y="4423863"/>
            <a:ext cx="194021" cy="191487"/>
            <a:chOff x="6232000" y="1435050"/>
            <a:chExt cx="488225" cy="481850"/>
          </a:xfrm>
        </p:grpSpPr>
        <p:sp>
          <p:nvSpPr>
            <p:cNvPr id="1326" name="Google Shape;1326;p27"/>
            <p:cNvSpPr/>
            <p:nvPr/>
          </p:nvSpPr>
          <p:spPr>
            <a:xfrm>
              <a:off x="6578000" y="1463375"/>
              <a:ext cx="83150" cy="78250"/>
            </a:xfrm>
            <a:custGeom>
              <a:rect b="b" l="l" r="r" t="t"/>
              <a:pathLst>
                <a:path extrusionOk="0" h="3130" w="3326">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27" name="Google Shape;1327;p27"/>
            <p:cNvSpPr/>
            <p:nvPr/>
          </p:nvSpPr>
          <p:spPr>
            <a:xfrm>
              <a:off x="6421725" y="1773850"/>
              <a:ext cx="112950" cy="143050"/>
            </a:xfrm>
            <a:custGeom>
              <a:rect b="b" l="l" r="r" t="t"/>
              <a:pathLst>
                <a:path extrusionOk="0" h="5722" w="4518">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28" name="Google Shape;1328;p27"/>
            <p:cNvSpPr/>
            <p:nvPr/>
          </p:nvSpPr>
          <p:spPr>
            <a:xfrm>
              <a:off x="6448975" y="1632700"/>
              <a:ext cx="56475" cy="56475"/>
            </a:xfrm>
            <a:custGeom>
              <a:rect b="b" l="l" r="r" t="t"/>
              <a:pathLst>
                <a:path extrusionOk="0" h="2259" w="2259">
                  <a:moveTo>
                    <a:pt x="0" y="0"/>
                  </a:moveTo>
                  <a:lnTo>
                    <a:pt x="0" y="2259"/>
                  </a:lnTo>
                  <a:lnTo>
                    <a:pt x="2259" y="2259"/>
                  </a:lnTo>
                  <a:lnTo>
                    <a:pt x="2259"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29" name="Google Shape;1329;p27"/>
            <p:cNvSpPr/>
            <p:nvPr/>
          </p:nvSpPr>
          <p:spPr>
            <a:xfrm>
              <a:off x="6232000" y="1435050"/>
              <a:ext cx="488225" cy="237825"/>
            </a:xfrm>
            <a:custGeom>
              <a:rect b="b" l="l" r="r" t="t"/>
              <a:pathLst>
                <a:path extrusionOk="0" h="9513" w="19529">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30" name="Google Shape;1330;p27"/>
            <p:cNvSpPr/>
            <p:nvPr/>
          </p:nvSpPr>
          <p:spPr>
            <a:xfrm>
              <a:off x="6291025" y="1537700"/>
              <a:ext cx="369800" cy="379200"/>
            </a:xfrm>
            <a:custGeom>
              <a:rect b="b" l="l" r="r" t="t"/>
              <a:pathLst>
                <a:path extrusionOk="0" h="15168" w="14792">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331" name="Google Shape;1331;p27">
            <a:hlinkClick action="ppaction://hlinksldjump" r:id="rId3"/>
          </p:cNvPr>
          <p:cNvSpPr txBox="1"/>
          <p:nvPr/>
        </p:nvSpPr>
        <p:spPr>
          <a:xfrm>
            <a:off x="8416250" y="607452"/>
            <a:ext cx="500100" cy="333900"/>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Clr>
                <a:srgbClr val="000000"/>
              </a:buClr>
              <a:buSzPts val="1500"/>
              <a:buFont typeface="Arial"/>
              <a:buNone/>
            </a:pPr>
            <a:r>
              <a:rPr b="1" i="0" lang="en-US" sz="1500" u="none" cap="none" strike="noStrike">
                <a:solidFill>
                  <a:schemeClr val="dk1"/>
                </a:solidFill>
                <a:latin typeface="Jua"/>
                <a:ea typeface="Jua"/>
                <a:cs typeface="Jua"/>
                <a:sym typeface="Jua"/>
              </a:rPr>
              <a:t>13</a:t>
            </a:r>
            <a:endParaRPr b="1" i="0" sz="1500" u="none" cap="none" strike="noStrike">
              <a:solidFill>
                <a:schemeClr val="dk1"/>
              </a:solidFill>
              <a:latin typeface="Jua"/>
              <a:ea typeface="Jua"/>
              <a:cs typeface="Jua"/>
              <a:sym typeface="Jua"/>
            </a:endParaRPr>
          </a:p>
        </p:txBody>
      </p:sp>
      <p:sp>
        <p:nvSpPr>
          <p:cNvPr id="1332" name="Google Shape;1332;p27">
            <a:hlinkClick action="ppaction://hlinksldjump" r:id="rId4"/>
          </p:cNvPr>
          <p:cNvSpPr/>
          <p:nvPr/>
        </p:nvSpPr>
        <p:spPr>
          <a:xfrm>
            <a:off x="8473075" y="4372025"/>
            <a:ext cx="443400" cy="2958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333" name="Google Shape;1333;p27">
            <a:hlinkClick action="ppaction://hlinksldjump" r:id="rId5"/>
          </p:cNvPr>
          <p:cNvSpPr/>
          <p:nvPr/>
        </p:nvSpPr>
        <p:spPr>
          <a:xfrm rot="-2700000">
            <a:off x="94578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27"/>
          <p:cNvSpPr/>
          <p:nvPr/>
        </p:nvSpPr>
        <p:spPr>
          <a:xfrm rot="8100000">
            <a:off x="802723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35" name="Google Shape;1335;p27"/>
          <p:cNvCxnSpPr/>
          <p:nvPr/>
        </p:nvCxnSpPr>
        <p:spPr>
          <a:xfrm>
            <a:off x="2743200" y="725739"/>
            <a:ext cx="3657600" cy="0"/>
          </a:xfrm>
          <a:prstGeom prst="straightConnector1">
            <a:avLst/>
          </a:prstGeom>
          <a:noFill/>
          <a:ln cap="flat" cmpd="sng" w="22225">
            <a:solidFill>
              <a:srgbClr val="FD9E66"/>
            </a:solidFill>
            <a:prstDash val="solid"/>
            <a:round/>
            <a:headEnd len="sm" w="sm" type="none"/>
            <a:tailEnd len="sm" w="sm" type="none"/>
          </a:ln>
          <a:effectLst>
            <a:outerShdw sx="1000" rotWithShape="0" algn="ctr" dir="5400000" dist="50800" sy="1000">
              <a:srgbClr val="000000">
                <a:alpha val="44705"/>
              </a:srgbClr>
            </a:outerShdw>
          </a:effectLst>
        </p:spPr>
      </p:cxnSp>
      <p:sp>
        <p:nvSpPr>
          <p:cNvPr id="1336" name="Google Shape;1336;p27"/>
          <p:cNvSpPr txBox="1"/>
          <p:nvPr/>
        </p:nvSpPr>
        <p:spPr>
          <a:xfrm>
            <a:off x="3997288" y="338488"/>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Lato Black"/>
                <a:ea typeface="Lato Black"/>
                <a:cs typeface="Lato Black"/>
                <a:sym typeface="Lato Black"/>
              </a:rPr>
              <a:t>Sau giờ học</a:t>
            </a:r>
            <a:endParaRPr b="0" i="0" sz="1400" u="none" cap="none" strike="noStrike">
              <a:solidFill>
                <a:srgbClr val="000000"/>
              </a:solidFill>
              <a:latin typeface="Lato Black"/>
              <a:ea typeface="Lato Black"/>
              <a:cs typeface="Lato Black"/>
              <a:sym typeface="Lato Black"/>
            </a:endParaRPr>
          </a:p>
        </p:txBody>
      </p:sp>
      <p:sp>
        <p:nvSpPr>
          <p:cNvPr id="1337" name="Google Shape;1337;p27"/>
          <p:cNvSpPr txBox="1"/>
          <p:nvPr/>
        </p:nvSpPr>
        <p:spPr>
          <a:xfrm>
            <a:off x="1321264" y="1591103"/>
            <a:ext cx="5571776"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5400" u="none" cap="none" strike="noStrike">
                <a:solidFill>
                  <a:schemeClr val="accent1"/>
                </a:solidFill>
                <a:latin typeface="Times New Roman"/>
                <a:ea typeface="Times New Roman"/>
                <a:cs typeface="Times New Roman"/>
                <a:sym typeface="Times New Roman"/>
              </a:rPr>
              <a:t>Vận dụng &amp;</a:t>
            </a:r>
            <a:endParaRPr/>
          </a:p>
        </p:txBody>
      </p:sp>
      <p:pic>
        <p:nvPicPr>
          <p:cNvPr descr="Stopwatch outline" id="1338" name="Google Shape;1338;p27"/>
          <p:cNvPicPr preferRelativeResize="0"/>
          <p:nvPr/>
        </p:nvPicPr>
        <p:blipFill rotWithShape="1">
          <a:blip r:embed="rId6">
            <a:alphaModFix/>
          </a:blip>
          <a:srcRect b="0" l="0" r="0" t="0"/>
          <a:stretch/>
        </p:blipFill>
        <p:spPr>
          <a:xfrm>
            <a:off x="2743200" y="225639"/>
            <a:ext cx="500100" cy="5001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337"/>
                                        </p:tgtEl>
                                        <p:attrNameLst>
                                          <p:attrName>style.visibility</p:attrName>
                                        </p:attrNameLst>
                                      </p:cBhvr>
                                      <p:to>
                                        <p:strVal val="visible"/>
                                      </p:to>
                                    </p:set>
                                    <p:anim calcmode="lin" valueType="num">
                                      <p:cBhvr additive="base">
                                        <p:cTn dur="500"/>
                                        <p:tgtEl>
                                          <p:spTgt spid="133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324"/>
                                        </p:tgtEl>
                                        <p:attrNameLst>
                                          <p:attrName>style.visibility</p:attrName>
                                        </p:attrNameLst>
                                      </p:cBhvr>
                                      <p:to>
                                        <p:strVal val="visible"/>
                                      </p:to>
                                    </p:set>
                                    <p:anim calcmode="lin" valueType="num">
                                      <p:cBhvr additive="base">
                                        <p:cTn dur="500"/>
                                        <p:tgtEl>
                                          <p:spTgt spid="132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500"/>
                                        <p:tgtEl>
                                          <p:spTgt spid="1337"/>
                                        </p:tgtEl>
                                        <p:attrNameLst>
                                          <p:attrName>ppt_x</p:attrName>
                                        </p:attrNameLst>
                                      </p:cBhvr>
                                      <p:tavLst>
                                        <p:tav fmla="" tm="0">
                                          <p:val>
                                            <p:strVal val="#ppt_x"/>
                                          </p:val>
                                        </p:tav>
                                        <p:tav fmla="" tm="100000">
                                          <p:val>
                                            <p:strVal val="#ppt_x+1"/>
                                          </p:val>
                                        </p:tav>
                                      </p:tavLst>
                                    </p:anim>
                                    <p:set>
                                      <p:cBhvr>
                                        <p:cTn dur="1" fill="hold">
                                          <p:stCondLst>
                                            <p:cond delay="500"/>
                                          </p:stCondLst>
                                        </p:cTn>
                                        <p:tgtEl>
                                          <p:spTgt spid="1337"/>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500"/>
                                        <p:tgtEl>
                                          <p:spTgt spid="1324"/>
                                        </p:tgtEl>
                                        <p:attrNameLst>
                                          <p:attrName>ppt_x</p:attrName>
                                        </p:attrNameLst>
                                      </p:cBhvr>
                                      <p:tavLst>
                                        <p:tav fmla="" tm="0">
                                          <p:val>
                                            <p:strVal val="#ppt_x"/>
                                          </p:val>
                                        </p:tav>
                                        <p:tav fmla="" tm="100000">
                                          <p:val>
                                            <p:strVal val="#ppt_x+1"/>
                                          </p:val>
                                        </p:tav>
                                      </p:tavLst>
                                    </p:anim>
                                    <p:set>
                                      <p:cBhvr>
                                        <p:cTn dur="1" fill="hold">
                                          <p:stCondLst>
                                            <p:cond delay="500"/>
                                          </p:stCondLst>
                                        </p:cTn>
                                        <p:tgtEl>
                                          <p:spTgt spid="132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2" name="Shape 1342"/>
        <p:cNvGrpSpPr/>
        <p:nvPr/>
      </p:nvGrpSpPr>
      <p:grpSpPr>
        <a:xfrm>
          <a:off x="0" y="0"/>
          <a:ext cx="0" cy="0"/>
          <a:chOff x="0" y="0"/>
          <a:chExt cx="0" cy="0"/>
        </a:xfrm>
      </p:grpSpPr>
      <p:grpSp>
        <p:nvGrpSpPr>
          <p:cNvPr id="1343" name="Google Shape;1343;p28"/>
          <p:cNvGrpSpPr/>
          <p:nvPr/>
        </p:nvGrpSpPr>
        <p:grpSpPr>
          <a:xfrm>
            <a:off x="8569288" y="4423863"/>
            <a:ext cx="194021" cy="191487"/>
            <a:chOff x="6232000" y="1435050"/>
            <a:chExt cx="488225" cy="481850"/>
          </a:xfrm>
        </p:grpSpPr>
        <p:sp>
          <p:nvSpPr>
            <p:cNvPr id="1344" name="Google Shape;1344;p28"/>
            <p:cNvSpPr/>
            <p:nvPr/>
          </p:nvSpPr>
          <p:spPr>
            <a:xfrm>
              <a:off x="6578000" y="1463375"/>
              <a:ext cx="83150" cy="78250"/>
            </a:xfrm>
            <a:custGeom>
              <a:rect b="b" l="l" r="r" t="t"/>
              <a:pathLst>
                <a:path extrusionOk="0" h="3130" w="3326">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Times New Roman"/>
                <a:ea typeface="Times New Roman"/>
                <a:cs typeface="Times New Roman"/>
                <a:sym typeface="Times New Roman"/>
              </a:endParaRPr>
            </a:p>
          </p:txBody>
        </p:sp>
        <p:sp>
          <p:nvSpPr>
            <p:cNvPr id="1345" name="Google Shape;1345;p28"/>
            <p:cNvSpPr/>
            <p:nvPr/>
          </p:nvSpPr>
          <p:spPr>
            <a:xfrm>
              <a:off x="6421725" y="1773850"/>
              <a:ext cx="112950" cy="143050"/>
            </a:xfrm>
            <a:custGeom>
              <a:rect b="b" l="l" r="r" t="t"/>
              <a:pathLst>
                <a:path extrusionOk="0" h="5722" w="4518">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Times New Roman"/>
                <a:ea typeface="Times New Roman"/>
                <a:cs typeface="Times New Roman"/>
                <a:sym typeface="Times New Roman"/>
              </a:endParaRPr>
            </a:p>
          </p:txBody>
        </p:sp>
        <p:sp>
          <p:nvSpPr>
            <p:cNvPr id="1346" name="Google Shape;1346;p28"/>
            <p:cNvSpPr/>
            <p:nvPr/>
          </p:nvSpPr>
          <p:spPr>
            <a:xfrm>
              <a:off x="6448975" y="1632700"/>
              <a:ext cx="56475" cy="56475"/>
            </a:xfrm>
            <a:custGeom>
              <a:rect b="b" l="l" r="r" t="t"/>
              <a:pathLst>
                <a:path extrusionOk="0" h="2259" w="2259">
                  <a:moveTo>
                    <a:pt x="0" y="0"/>
                  </a:moveTo>
                  <a:lnTo>
                    <a:pt x="0" y="2259"/>
                  </a:lnTo>
                  <a:lnTo>
                    <a:pt x="2259" y="2259"/>
                  </a:lnTo>
                  <a:lnTo>
                    <a:pt x="2259"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Times New Roman"/>
                <a:ea typeface="Times New Roman"/>
                <a:cs typeface="Times New Roman"/>
                <a:sym typeface="Times New Roman"/>
              </a:endParaRPr>
            </a:p>
          </p:txBody>
        </p:sp>
        <p:sp>
          <p:nvSpPr>
            <p:cNvPr id="1347" name="Google Shape;1347;p28"/>
            <p:cNvSpPr/>
            <p:nvPr/>
          </p:nvSpPr>
          <p:spPr>
            <a:xfrm>
              <a:off x="6232000" y="1435050"/>
              <a:ext cx="488225" cy="237825"/>
            </a:xfrm>
            <a:custGeom>
              <a:rect b="b" l="l" r="r" t="t"/>
              <a:pathLst>
                <a:path extrusionOk="0" h="9513" w="19529">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Times New Roman"/>
                <a:ea typeface="Times New Roman"/>
                <a:cs typeface="Times New Roman"/>
                <a:sym typeface="Times New Roman"/>
              </a:endParaRPr>
            </a:p>
          </p:txBody>
        </p:sp>
        <p:sp>
          <p:nvSpPr>
            <p:cNvPr id="1348" name="Google Shape;1348;p28"/>
            <p:cNvSpPr/>
            <p:nvPr/>
          </p:nvSpPr>
          <p:spPr>
            <a:xfrm>
              <a:off x="6291025" y="1537700"/>
              <a:ext cx="369800" cy="379200"/>
            </a:xfrm>
            <a:custGeom>
              <a:rect b="b" l="l" r="r" t="t"/>
              <a:pathLst>
                <a:path extrusionOk="0" h="15168" w="14792">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Times New Roman"/>
                <a:ea typeface="Times New Roman"/>
                <a:cs typeface="Times New Roman"/>
                <a:sym typeface="Times New Roman"/>
              </a:endParaRPr>
            </a:p>
          </p:txBody>
        </p:sp>
      </p:grpSp>
      <p:sp>
        <p:nvSpPr>
          <p:cNvPr id="1349" name="Google Shape;1349;p28"/>
          <p:cNvSpPr txBox="1"/>
          <p:nvPr/>
        </p:nvSpPr>
        <p:spPr>
          <a:xfrm>
            <a:off x="8416250" y="1171777"/>
            <a:ext cx="500100" cy="333900"/>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Clr>
                <a:srgbClr val="000000"/>
              </a:buClr>
              <a:buSzPts val="1500"/>
              <a:buFont typeface="Arial"/>
              <a:buNone/>
            </a:pPr>
            <a:r>
              <a:rPr b="1" i="0" lang="en-US" sz="1500" u="none" cap="none" strike="noStrike">
                <a:solidFill>
                  <a:schemeClr val="dk1"/>
                </a:solidFill>
                <a:latin typeface="Times New Roman"/>
                <a:ea typeface="Times New Roman"/>
                <a:cs typeface="Times New Roman"/>
                <a:sym typeface="Times New Roman"/>
              </a:rPr>
              <a:t>14</a:t>
            </a:r>
            <a:endParaRPr b="1" i="0" sz="1500" u="none" cap="none" strike="noStrike">
              <a:solidFill>
                <a:schemeClr val="dk1"/>
              </a:solidFill>
              <a:latin typeface="Times New Roman"/>
              <a:ea typeface="Times New Roman"/>
              <a:cs typeface="Times New Roman"/>
              <a:sym typeface="Times New Roman"/>
            </a:endParaRPr>
          </a:p>
        </p:txBody>
      </p:sp>
      <p:sp>
        <p:nvSpPr>
          <p:cNvPr id="1350" name="Google Shape;1350;p28"/>
          <p:cNvSpPr/>
          <p:nvPr/>
        </p:nvSpPr>
        <p:spPr>
          <a:xfrm>
            <a:off x="8473075" y="4372025"/>
            <a:ext cx="443400" cy="2958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351" name="Google Shape;1351;p28"/>
          <p:cNvSpPr/>
          <p:nvPr/>
        </p:nvSpPr>
        <p:spPr>
          <a:xfrm rot="-2700000">
            <a:off x="94578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352" name="Google Shape;1352;p28"/>
          <p:cNvSpPr/>
          <p:nvPr/>
        </p:nvSpPr>
        <p:spPr>
          <a:xfrm rot="8100000">
            <a:off x="802723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cxnSp>
        <p:nvCxnSpPr>
          <p:cNvPr id="1353" name="Google Shape;1353;p28"/>
          <p:cNvCxnSpPr/>
          <p:nvPr/>
        </p:nvCxnSpPr>
        <p:spPr>
          <a:xfrm>
            <a:off x="2743200" y="725739"/>
            <a:ext cx="3657600" cy="0"/>
          </a:xfrm>
          <a:prstGeom prst="straightConnector1">
            <a:avLst/>
          </a:prstGeom>
          <a:noFill/>
          <a:ln cap="flat" cmpd="sng" w="22225">
            <a:solidFill>
              <a:srgbClr val="FD9E66"/>
            </a:solidFill>
            <a:prstDash val="solid"/>
            <a:round/>
            <a:headEnd len="sm" w="sm" type="none"/>
            <a:tailEnd len="sm" w="sm" type="none"/>
          </a:ln>
          <a:effectLst>
            <a:outerShdw sx="1000" rotWithShape="0" algn="ctr" dir="5400000" dist="50800" sy="1000">
              <a:srgbClr val="000000">
                <a:alpha val="44705"/>
              </a:srgbClr>
            </a:outerShdw>
          </a:effectLst>
        </p:spPr>
      </p:cxnSp>
      <p:sp>
        <p:nvSpPr>
          <p:cNvPr id="1354" name="Google Shape;1354;p28"/>
          <p:cNvSpPr txBox="1"/>
          <p:nvPr/>
        </p:nvSpPr>
        <p:spPr>
          <a:xfrm>
            <a:off x="3243300" y="225639"/>
            <a:ext cx="4572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Sau giờ học</a:t>
            </a:r>
            <a:endParaRPr b="1" i="0" sz="2800" u="none" cap="none" strike="noStrike">
              <a:solidFill>
                <a:srgbClr val="000000"/>
              </a:solidFill>
              <a:latin typeface="Times New Roman"/>
              <a:ea typeface="Times New Roman"/>
              <a:cs typeface="Times New Roman"/>
              <a:sym typeface="Times New Roman"/>
            </a:endParaRPr>
          </a:p>
        </p:txBody>
      </p:sp>
      <p:pic>
        <p:nvPicPr>
          <p:cNvPr descr="Stopwatch outline" id="1355" name="Google Shape;1355;p28"/>
          <p:cNvPicPr preferRelativeResize="0"/>
          <p:nvPr/>
        </p:nvPicPr>
        <p:blipFill rotWithShape="1">
          <a:blip r:embed="rId3">
            <a:alphaModFix/>
          </a:blip>
          <a:srcRect b="0" l="0" r="0" t="0"/>
          <a:stretch/>
        </p:blipFill>
        <p:spPr>
          <a:xfrm>
            <a:off x="2743200" y="225639"/>
            <a:ext cx="500100" cy="500100"/>
          </a:xfrm>
          <a:prstGeom prst="rect">
            <a:avLst/>
          </a:prstGeom>
          <a:noFill/>
          <a:ln>
            <a:noFill/>
          </a:ln>
        </p:spPr>
      </p:pic>
      <p:sp>
        <p:nvSpPr>
          <p:cNvPr id="1356" name="Google Shape;1356;p28"/>
          <p:cNvSpPr txBox="1"/>
          <p:nvPr/>
        </p:nvSpPr>
        <p:spPr>
          <a:xfrm>
            <a:off x="3023852" y="1496959"/>
            <a:ext cx="4572000" cy="2800767"/>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Times New Roman"/>
                <a:ea typeface="Times New Roman"/>
                <a:cs typeface="Times New Roman"/>
                <a:sym typeface="Times New Roman"/>
              </a:rPr>
              <a:t>Thể hiện mình đã lớn hơn qua trong cuộc sống hằngngày qua các hành động cụ thể, như: Nhường em nhỏ; Mạnh dạn thể hiện ý kiến đối với các vấn đề trong gia</a:t>
            </a:r>
            <a:endParaRPr b="0" i="0" sz="16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Times New Roman"/>
                <a:ea typeface="Times New Roman"/>
                <a:cs typeface="Times New Roman"/>
                <a:sym typeface="Times New Roman"/>
              </a:rPr>
              <a:t>Rèn luyện, thay đổi những thói quen chưa tích cực,bằng cách: Ghi nhớ những điều cần rút kinh nghiệmtrong sinh hoạt hằng ngày; Nghĩ đến hậu quả trước khihành động; Không giải quyết những vướng mắc trong quan hệ theo cảm tính, chủ quan...</a:t>
            </a:r>
            <a:endParaRPr b="0" i="0" sz="1600" u="none" cap="none" strike="noStrike">
              <a:solidFill>
                <a:srgbClr val="000000"/>
              </a:solidFill>
              <a:latin typeface="Times New Roman"/>
              <a:ea typeface="Times New Roman"/>
              <a:cs typeface="Times New Roman"/>
              <a:sym typeface="Times New Roman"/>
            </a:endParaRPr>
          </a:p>
        </p:txBody>
      </p:sp>
      <p:pic>
        <p:nvPicPr>
          <p:cNvPr id="1357" name="Google Shape;1357;p28"/>
          <p:cNvPicPr preferRelativeResize="0"/>
          <p:nvPr/>
        </p:nvPicPr>
        <p:blipFill rotWithShape="1">
          <a:blip r:embed="rId4">
            <a:alphaModFix/>
          </a:blip>
          <a:srcRect b="0" l="0" r="0" t="0"/>
          <a:stretch/>
        </p:blipFill>
        <p:spPr>
          <a:xfrm>
            <a:off x="2166020" y="1472362"/>
            <a:ext cx="772935" cy="772935"/>
          </a:xfrm>
          <a:prstGeom prst="rect">
            <a:avLst/>
          </a:prstGeom>
          <a:noFill/>
          <a:ln>
            <a:noFill/>
          </a:ln>
        </p:spPr>
      </p:pic>
      <p:pic>
        <p:nvPicPr>
          <p:cNvPr id="1358" name="Google Shape;1358;p28"/>
          <p:cNvPicPr preferRelativeResize="0"/>
          <p:nvPr/>
        </p:nvPicPr>
        <p:blipFill rotWithShape="1">
          <a:blip r:embed="rId5">
            <a:alphaModFix/>
          </a:blip>
          <a:srcRect b="0" l="0" r="0" t="0"/>
          <a:stretch/>
        </p:blipFill>
        <p:spPr>
          <a:xfrm>
            <a:off x="2033497" y="2897343"/>
            <a:ext cx="990355" cy="990355"/>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6">
                                            <p:txEl>
                                              <p:pRg end="0" st="0"/>
                                            </p:txEl>
                                          </p:spTgt>
                                        </p:tgtEl>
                                        <p:attrNameLst>
                                          <p:attrName>style.visibility</p:attrName>
                                        </p:attrNameLst>
                                      </p:cBhvr>
                                      <p:to>
                                        <p:strVal val="visible"/>
                                      </p:to>
                                    </p:set>
                                    <p:animEffect filter="fade" transition="in">
                                      <p:cBhvr>
                                        <p:cTn dur="500"/>
                                        <p:tgtEl>
                                          <p:spTgt spid="13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6">
                                            <p:txEl>
                                              <p:pRg end="1" st="1"/>
                                            </p:txEl>
                                          </p:spTgt>
                                        </p:tgtEl>
                                        <p:attrNameLst>
                                          <p:attrName>style.visibility</p:attrName>
                                        </p:attrNameLst>
                                      </p:cBhvr>
                                      <p:to>
                                        <p:strVal val="visible"/>
                                      </p:to>
                                    </p:set>
                                    <p:animEffect filter="fade" transition="in">
                                      <p:cBhvr>
                                        <p:cTn dur="500"/>
                                        <p:tgtEl>
                                          <p:spTgt spid="13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6">
                                            <p:txEl>
                                              <p:pRg end="2" st="2"/>
                                            </p:txEl>
                                          </p:spTgt>
                                        </p:tgtEl>
                                        <p:attrNameLst>
                                          <p:attrName>style.visibility</p:attrName>
                                        </p:attrNameLst>
                                      </p:cBhvr>
                                      <p:to>
                                        <p:strVal val="visible"/>
                                      </p:to>
                                    </p:set>
                                    <p:animEffect filter="fade" transition="in">
                                      <p:cBhvr>
                                        <p:cTn dur="500"/>
                                        <p:tgtEl>
                                          <p:spTgt spid="13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3" name="Shape 1363"/>
        <p:cNvGrpSpPr/>
        <p:nvPr/>
      </p:nvGrpSpPr>
      <p:grpSpPr>
        <a:xfrm>
          <a:off x="0" y="0"/>
          <a:ext cx="0" cy="0"/>
          <a:chOff x="0" y="0"/>
          <a:chExt cx="0" cy="0"/>
        </a:xfrm>
      </p:grpSpPr>
      <p:pic>
        <p:nvPicPr>
          <p:cNvPr id="1364" name="Google Shape;1364;p29"/>
          <p:cNvPicPr preferRelativeResize="0"/>
          <p:nvPr/>
        </p:nvPicPr>
        <p:blipFill rotWithShape="1">
          <a:blip r:embed="rId3">
            <a:alphaModFix/>
          </a:blip>
          <a:srcRect b="0" l="0" r="0" t="0"/>
          <a:stretch/>
        </p:blipFill>
        <p:spPr>
          <a:xfrm>
            <a:off x="0" y="1896"/>
            <a:ext cx="9144000" cy="5139708"/>
          </a:xfrm>
          <a:prstGeom prst="rect">
            <a:avLst/>
          </a:prstGeom>
          <a:noFill/>
          <a:ln>
            <a:noFill/>
          </a:ln>
        </p:spPr>
      </p:pic>
      <p:sp>
        <p:nvSpPr>
          <p:cNvPr id="1365" name="Google Shape;1365;p29"/>
          <p:cNvSpPr/>
          <p:nvPr/>
        </p:nvSpPr>
        <p:spPr>
          <a:xfrm>
            <a:off x="2286000" y="-941959"/>
            <a:ext cx="4572000"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Times New Roman"/>
                <a:ea typeface="Times New Roman"/>
                <a:cs typeface="Times New Roman"/>
                <a:sym typeface="Times New Roman"/>
              </a:rPr>
              <a:t>Giáo án biên soạn bởi </a:t>
            </a:r>
            <a:r>
              <a:rPr b="1" i="0" lang="en-US" sz="1050" u="none" cap="none" strike="noStrike">
                <a:solidFill>
                  <a:srgbClr val="000000"/>
                </a:solidFill>
                <a:latin typeface="Times New Roman"/>
                <a:ea typeface="Times New Roman"/>
                <a:cs typeface="Times New Roman"/>
                <a:sym typeface="Times New Roman"/>
              </a:rPr>
              <a:t>Kim Dung </a:t>
            </a:r>
            <a:r>
              <a:rPr b="1" i="0" lang="en-US" sz="1050" u="none" cap="none" strike="noStrike">
                <a:solidFill>
                  <a:srgbClr val="E76784"/>
                </a:solidFill>
                <a:latin typeface="Times New Roman"/>
                <a:ea typeface="Times New Roman"/>
                <a:cs typeface="Times New Roman"/>
                <a:sym typeface="Times New Roman"/>
              </a:rPr>
              <a:t>0336032445</a:t>
            </a:r>
            <a:r>
              <a:rPr b="0" i="0" lang="en-US" sz="10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0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mc:AlternateContent>
    <mc:Choice Requires="p14">
      <p:transition spd="slow" p14:dur="125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grpSp>
        <p:nvGrpSpPr>
          <p:cNvPr id="1112" name="Google Shape;1112;p16"/>
          <p:cNvGrpSpPr/>
          <p:nvPr/>
        </p:nvGrpSpPr>
        <p:grpSpPr>
          <a:xfrm>
            <a:off x="8569288" y="4423863"/>
            <a:ext cx="194021" cy="191487"/>
            <a:chOff x="6232000" y="1435050"/>
            <a:chExt cx="488225" cy="481850"/>
          </a:xfrm>
        </p:grpSpPr>
        <p:sp>
          <p:nvSpPr>
            <p:cNvPr id="1113" name="Google Shape;1113;p16"/>
            <p:cNvSpPr/>
            <p:nvPr/>
          </p:nvSpPr>
          <p:spPr>
            <a:xfrm>
              <a:off x="6578000" y="1463375"/>
              <a:ext cx="83150" cy="78250"/>
            </a:xfrm>
            <a:custGeom>
              <a:rect b="b" l="l" r="r" t="t"/>
              <a:pathLst>
                <a:path extrusionOk="0" h="3130" w="3326">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14" name="Google Shape;1114;p16"/>
            <p:cNvSpPr/>
            <p:nvPr/>
          </p:nvSpPr>
          <p:spPr>
            <a:xfrm>
              <a:off x="6421725" y="1773850"/>
              <a:ext cx="112950" cy="143050"/>
            </a:xfrm>
            <a:custGeom>
              <a:rect b="b" l="l" r="r" t="t"/>
              <a:pathLst>
                <a:path extrusionOk="0" h="5722" w="4518">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15" name="Google Shape;1115;p16"/>
            <p:cNvSpPr/>
            <p:nvPr/>
          </p:nvSpPr>
          <p:spPr>
            <a:xfrm>
              <a:off x="6448975" y="1632700"/>
              <a:ext cx="56475" cy="56475"/>
            </a:xfrm>
            <a:custGeom>
              <a:rect b="b" l="l" r="r" t="t"/>
              <a:pathLst>
                <a:path extrusionOk="0" h="2259" w="2259">
                  <a:moveTo>
                    <a:pt x="0" y="0"/>
                  </a:moveTo>
                  <a:lnTo>
                    <a:pt x="0" y="2259"/>
                  </a:lnTo>
                  <a:lnTo>
                    <a:pt x="2259" y="2259"/>
                  </a:lnTo>
                  <a:lnTo>
                    <a:pt x="2259"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16" name="Google Shape;1116;p16"/>
            <p:cNvSpPr/>
            <p:nvPr/>
          </p:nvSpPr>
          <p:spPr>
            <a:xfrm>
              <a:off x="6232000" y="1435050"/>
              <a:ext cx="488225" cy="237825"/>
            </a:xfrm>
            <a:custGeom>
              <a:rect b="b" l="l" r="r" t="t"/>
              <a:pathLst>
                <a:path extrusionOk="0" h="9513" w="19529">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17" name="Google Shape;1117;p16"/>
            <p:cNvSpPr/>
            <p:nvPr/>
          </p:nvSpPr>
          <p:spPr>
            <a:xfrm>
              <a:off x="6291025" y="1537700"/>
              <a:ext cx="369800" cy="379200"/>
            </a:xfrm>
            <a:custGeom>
              <a:rect b="b" l="l" r="r" t="t"/>
              <a:pathLst>
                <a:path extrusionOk="0" h="15168" w="14792">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118" name="Google Shape;1118;p16">
            <a:hlinkClick action="ppaction://hlinksldjump" r:id="rId3"/>
          </p:cNvPr>
          <p:cNvSpPr txBox="1"/>
          <p:nvPr/>
        </p:nvSpPr>
        <p:spPr>
          <a:xfrm>
            <a:off x="8416250" y="1171777"/>
            <a:ext cx="500100" cy="333900"/>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Clr>
                <a:srgbClr val="000000"/>
              </a:buClr>
              <a:buSzPts val="1500"/>
              <a:buFont typeface="Arial"/>
              <a:buNone/>
            </a:pPr>
            <a:r>
              <a:rPr b="1" i="0" lang="en-US" sz="1500" u="none" cap="none" strike="noStrike">
                <a:solidFill>
                  <a:schemeClr val="dk1"/>
                </a:solidFill>
                <a:latin typeface="Jua"/>
                <a:ea typeface="Jua"/>
                <a:cs typeface="Jua"/>
                <a:sym typeface="Jua"/>
              </a:rPr>
              <a:t>02</a:t>
            </a:r>
            <a:endParaRPr b="1" i="0" sz="1500" u="none" cap="none" strike="noStrike">
              <a:solidFill>
                <a:schemeClr val="dk1"/>
              </a:solidFill>
              <a:latin typeface="Jua"/>
              <a:ea typeface="Jua"/>
              <a:cs typeface="Jua"/>
              <a:sym typeface="Jua"/>
            </a:endParaRPr>
          </a:p>
        </p:txBody>
      </p:sp>
      <p:sp>
        <p:nvSpPr>
          <p:cNvPr id="1119" name="Google Shape;1119;p16">
            <a:hlinkClick action="ppaction://hlinksldjump" r:id="rId4"/>
          </p:cNvPr>
          <p:cNvSpPr txBox="1"/>
          <p:nvPr/>
        </p:nvSpPr>
        <p:spPr>
          <a:xfrm>
            <a:off x="8416250" y="1709824"/>
            <a:ext cx="500100" cy="333900"/>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Clr>
                <a:srgbClr val="000000"/>
              </a:buClr>
              <a:buSzPts val="1500"/>
              <a:buFont typeface="Arial"/>
              <a:buNone/>
            </a:pPr>
            <a:r>
              <a:t/>
            </a:r>
            <a:endParaRPr b="1" i="0" sz="1500" u="none" cap="none" strike="noStrike">
              <a:solidFill>
                <a:schemeClr val="dk1"/>
              </a:solidFill>
              <a:latin typeface="Jua"/>
              <a:ea typeface="Jua"/>
              <a:cs typeface="Jua"/>
              <a:sym typeface="Jua"/>
            </a:endParaRPr>
          </a:p>
        </p:txBody>
      </p:sp>
      <p:sp>
        <p:nvSpPr>
          <p:cNvPr id="1120" name="Google Shape;1120;p16">
            <a:hlinkClick action="ppaction://hlinksldjump" r:id="rId5"/>
          </p:cNvPr>
          <p:cNvSpPr/>
          <p:nvPr/>
        </p:nvSpPr>
        <p:spPr>
          <a:xfrm>
            <a:off x="8473075" y="4372025"/>
            <a:ext cx="443400" cy="2958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21" name="Google Shape;1121;p16">
            <a:hlinkClick action="ppaction://hlinksldjump" r:id="rId6"/>
          </p:cNvPr>
          <p:cNvSpPr/>
          <p:nvPr/>
        </p:nvSpPr>
        <p:spPr>
          <a:xfrm rot="-2700000">
            <a:off x="94578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6">
            <a:hlinkClick action="ppaction://hlinksldjump" r:id="rId7"/>
          </p:cNvPr>
          <p:cNvSpPr/>
          <p:nvPr/>
        </p:nvSpPr>
        <p:spPr>
          <a:xfrm rot="8100000">
            <a:off x="802723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16"/>
          <p:cNvSpPr txBox="1"/>
          <p:nvPr/>
        </p:nvSpPr>
        <p:spPr>
          <a:xfrm>
            <a:off x="3744244" y="1586111"/>
            <a:ext cx="4489381"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chemeClr val="accent1"/>
                </a:solidFill>
                <a:latin typeface="Times New Roman"/>
                <a:ea typeface="Times New Roman"/>
                <a:cs typeface="Times New Roman"/>
                <a:sym typeface="Times New Roman"/>
              </a:rPr>
              <a:t>Mục tiêu</a:t>
            </a:r>
            <a:endParaRPr b="1" i="0" sz="7200" u="none" cap="none" strike="noStrike">
              <a:solidFill>
                <a:schemeClr val="accent1"/>
              </a:solidFill>
              <a:latin typeface="Times New Roman"/>
              <a:ea typeface="Times New Roman"/>
              <a:cs typeface="Times New Roman"/>
              <a:sym typeface="Times New Roman"/>
            </a:endParaRPr>
          </a:p>
        </p:txBody>
      </p:sp>
      <p:pic>
        <p:nvPicPr>
          <p:cNvPr id="1124" name="Google Shape;1124;p16"/>
          <p:cNvPicPr preferRelativeResize="0"/>
          <p:nvPr/>
        </p:nvPicPr>
        <p:blipFill rotWithShape="1">
          <a:blip r:embed="rId8">
            <a:alphaModFix/>
          </a:blip>
          <a:srcRect b="0" l="0" r="0" t="0"/>
          <a:stretch/>
        </p:blipFill>
        <p:spPr>
          <a:xfrm>
            <a:off x="1591534" y="976017"/>
            <a:ext cx="2420518" cy="242051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125" name="Google Shape;1125;p16"/>
          <p:cNvPicPr preferRelativeResize="0"/>
          <p:nvPr/>
        </p:nvPicPr>
        <p:blipFill rotWithShape="1">
          <a:blip r:embed="rId9">
            <a:alphaModFix/>
          </a:blip>
          <a:srcRect b="0" l="0" r="0" t="0"/>
          <a:stretch/>
        </p:blipFill>
        <p:spPr>
          <a:xfrm>
            <a:off x="3304885" y="645886"/>
            <a:ext cx="1048603" cy="1024217"/>
          </a:xfrm>
          <a:prstGeom prst="rect">
            <a:avLst/>
          </a:prstGeom>
          <a:noFill/>
          <a:ln>
            <a:noFill/>
          </a:ln>
        </p:spPr>
      </p:pic>
      <p:sp>
        <p:nvSpPr>
          <p:cNvPr id="1126" name="Google Shape;1126;p16"/>
          <p:cNvSpPr/>
          <p:nvPr/>
        </p:nvSpPr>
        <p:spPr>
          <a:xfrm rot="-135875">
            <a:off x="1122102" y="708536"/>
            <a:ext cx="1088272" cy="940432"/>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26"/>
                                        </p:tgtEl>
                                        <p:attrNameLst>
                                          <p:attrName>style.visibility</p:attrName>
                                        </p:attrNameLst>
                                      </p:cBhvr>
                                      <p:to>
                                        <p:strVal val="visible"/>
                                      </p:to>
                                    </p:set>
                                    <p:animEffect filter="fade" transition="in">
                                      <p:cBhvr>
                                        <p:cTn dur="1000"/>
                                        <p:tgtEl>
                                          <p:spTgt spid="1126"/>
                                        </p:tgtEl>
                                      </p:cBhvr>
                                    </p:animEffect>
                                  </p:childTnLst>
                                </p:cTn>
                              </p:par>
                              <p:par>
                                <p:cTn fill="hold" nodeType="withEffect" presetClass="entr" presetID="10" presetSubtype="0">
                                  <p:stCondLst>
                                    <p:cond delay="0"/>
                                  </p:stCondLst>
                                  <p:childTnLst>
                                    <p:set>
                                      <p:cBhvr>
                                        <p:cTn dur="1" fill="hold">
                                          <p:stCondLst>
                                            <p:cond delay="0"/>
                                          </p:stCondLst>
                                        </p:cTn>
                                        <p:tgtEl>
                                          <p:spTgt spid="1125"/>
                                        </p:tgtEl>
                                        <p:attrNameLst>
                                          <p:attrName>style.visibility</p:attrName>
                                        </p:attrNameLst>
                                      </p:cBhvr>
                                      <p:to>
                                        <p:strVal val="visible"/>
                                      </p:to>
                                    </p:set>
                                    <p:animEffect filter="fade" transition="in">
                                      <p:cBhvr>
                                        <p:cTn dur="1000"/>
                                        <p:tgtEl>
                                          <p:spTgt spid="1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23"/>
                                        </p:tgtEl>
                                        <p:attrNameLst>
                                          <p:attrName>style.visibility</p:attrName>
                                        </p:attrNameLst>
                                      </p:cBhvr>
                                      <p:to>
                                        <p:strVal val="visible"/>
                                      </p:to>
                                    </p:set>
                                    <p:anim calcmode="lin" valueType="num">
                                      <p:cBhvr additive="base">
                                        <p:cTn dur="500"/>
                                        <p:tgtEl>
                                          <p:spTgt spid="112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17">
            <a:hlinkClick action="ppaction://hlinksldjump" r:id="rId3"/>
          </p:cNvPr>
          <p:cNvSpPr txBox="1"/>
          <p:nvPr/>
        </p:nvSpPr>
        <p:spPr>
          <a:xfrm>
            <a:off x="8416250" y="1709824"/>
            <a:ext cx="500100" cy="333900"/>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Clr>
                <a:srgbClr val="000000"/>
              </a:buClr>
              <a:buSzPts val="1500"/>
              <a:buFont typeface="Arial"/>
              <a:buNone/>
            </a:pPr>
            <a:r>
              <a:t/>
            </a:r>
            <a:endParaRPr b="1" i="0" sz="1500" u="none" cap="none" strike="noStrike">
              <a:solidFill>
                <a:schemeClr val="dk1"/>
              </a:solidFill>
              <a:latin typeface="Times New Roman"/>
              <a:ea typeface="Times New Roman"/>
              <a:cs typeface="Times New Roman"/>
              <a:sym typeface="Times New Roman"/>
            </a:endParaRPr>
          </a:p>
        </p:txBody>
      </p:sp>
      <p:sp>
        <p:nvSpPr>
          <p:cNvPr id="1132" name="Google Shape;1132;p17">
            <a:hlinkClick action="ppaction://hlinksldjump" r:id="rId4"/>
          </p:cNvPr>
          <p:cNvSpPr/>
          <p:nvPr/>
        </p:nvSpPr>
        <p:spPr>
          <a:xfrm rot="-2700000">
            <a:off x="94578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133" name="Google Shape;1133;p17">
            <a:hlinkClick action="ppaction://hlinksldjump" r:id="rId5"/>
          </p:cNvPr>
          <p:cNvSpPr/>
          <p:nvPr/>
        </p:nvSpPr>
        <p:spPr>
          <a:xfrm rot="8100000">
            <a:off x="802723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pic>
        <p:nvPicPr>
          <p:cNvPr descr="Reflection outline" id="1134" name="Google Shape;1134;p17"/>
          <p:cNvPicPr preferRelativeResize="0"/>
          <p:nvPr/>
        </p:nvPicPr>
        <p:blipFill rotWithShape="1">
          <a:blip r:embed="rId6">
            <a:alphaModFix/>
          </a:blip>
          <a:srcRect b="0" l="0" r="0" t="0"/>
          <a:stretch/>
        </p:blipFill>
        <p:spPr>
          <a:xfrm>
            <a:off x="1754497" y="830401"/>
            <a:ext cx="768472" cy="768472"/>
          </a:xfrm>
          <a:prstGeom prst="rect">
            <a:avLst/>
          </a:prstGeom>
          <a:noFill/>
          <a:ln>
            <a:noFill/>
          </a:ln>
        </p:spPr>
      </p:pic>
      <p:sp>
        <p:nvSpPr>
          <p:cNvPr id="1135" name="Google Shape;1135;p17"/>
          <p:cNvSpPr txBox="1"/>
          <p:nvPr/>
        </p:nvSpPr>
        <p:spPr>
          <a:xfrm>
            <a:off x="2682875" y="1050230"/>
            <a:ext cx="55507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rgbClr val="000000"/>
                </a:solidFill>
                <a:latin typeface="Times New Roman"/>
                <a:ea typeface="Times New Roman"/>
                <a:cs typeface="Times New Roman"/>
                <a:sym typeface="Times New Roman"/>
              </a:rPr>
              <a:t>Nêu ra được thay đổi tích cực của bản thân;</a:t>
            </a:r>
            <a:endParaRPr/>
          </a:p>
        </p:txBody>
      </p:sp>
      <p:pic>
        <p:nvPicPr>
          <p:cNvPr descr="Spinning Plates outline" id="1136" name="Google Shape;1136;p17"/>
          <p:cNvPicPr preferRelativeResize="0"/>
          <p:nvPr/>
        </p:nvPicPr>
        <p:blipFill rotWithShape="1">
          <a:blip r:embed="rId7">
            <a:alphaModFix/>
          </a:blip>
          <a:srcRect b="0" l="0" r="0" t="0"/>
          <a:stretch/>
        </p:blipFill>
        <p:spPr>
          <a:xfrm>
            <a:off x="1740473" y="1594747"/>
            <a:ext cx="768472" cy="768472"/>
          </a:xfrm>
          <a:prstGeom prst="rect">
            <a:avLst/>
          </a:prstGeom>
          <a:noFill/>
          <a:ln>
            <a:noFill/>
          </a:ln>
        </p:spPr>
      </p:pic>
      <p:cxnSp>
        <p:nvCxnSpPr>
          <p:cNvPr id="1137" name="Google Shape;1137;p17"/>
          <p:cNvCxnSpPr/>
          <p:nvPr/>
        </p:nvCxnSpPr>
        <p:spPr>
          <a:xfrm>
            <a:off x="2579281" y="725739"/>
            <a:ext cx="3657600" cy="0"/>
          </a:xfrm>
          <a:prstGeom prst="straightConnector1">
            <a:avLst/>
          </a:prstGeom>
          <a:noFill/>
          <a:ln cap="flat" cmpd="sng" w="22225">
            <a:solidFill>
              <a:srgbClr val="FD9E66"/>
            </a:solidFill>
            <a:prstDash val="solid"/>
            <a:round/>
            <a:headEnd len="sm" w="sm" type="none"/>
            <a:tailEnd len="sm" w="sm" type="none"/>
          </a:ln>
          <a:effectLst>
            <a:outerShdw sx="1000" rotWithShape="0" algn="ctr" dir="5400000" dist="50800" sy="1000">
              <a:srgbClr val="000000">
                <a:alpha val="44705"/>
              </a:srgbClr>
            </a:outerShdw>
          </a:effectLst>
        </p:spPr>
      </p:cxnSp>
      <p:pic>
        <p:nvPicPr>
          <p:cNvPr descr="Bullseye outline" id="1138" name="Google Shape;1138;p17"/>
          <p:cNvPicPr preferRelativeResize="0"/>
          <p:nvPr/>
        </p:nvPicPr>
        <p:blipFill rotWithShape="1">
          <a:blip r:embed="rId8">
            <a:alphaModFix/>
          </a:blip>
          <a:srcRect b="0" l="0" r="0" t="0"/>
          <a:stretch/>
        </p:blipFill>
        <p:spPr>
          <a:xfrm>
            <a:off x="2668851" y="216198"/>
            <a:ext cx="476536" cy="476536"/>
          </a:xfrm>
          <a:prstGeom prst="rect">
            <a:avLst/>
          </a:prstGeom>
          <a:noFill/>
          <a:ln>
            <a:noFill/>
          </a:ln>
        </p:spPr>
      </p:pic>
      <p:sp>
        <p:nvSpPr>
          <p:cNvPr id="1139" name="Google Shape;1139;p17"/>
          <p:cNvSpPr txBox="1"/>
          <p:nvPr/>
        </p:nvSpPr>
        <p:spPr>
          <a:xfrm>
            <a:off x="3208178" y="202519"/>
            <a:ext cx="236042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MỤC TIÊU</a:t>
            </a:r>
            <a:endParaRPr/>
          </a:p>
        </p:txBody>
      </p:sp>
      <p:sp>
        <p:nvSpPr>
          <p:cNvPr id="1140" name="Google Shape;1140;p17"/>
          <p:cNvSpPr txBox="1"/>
          <p:nvPr/>
        </p:nvSpPr>
        <p:spPr>
          <a:xfrm>
            <a:off x="2668851" y="1698996"/>
            <a:ext cx="555075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rgbClr val="000000"/>
                </a:solidFill>
                <a:latin typeface="Times New Roman"/>
                <a:ea typeface="Times New Roman"/>
                <a:cs typeface="Times New Roman"/>
                <a:sym typeface="Times New Roman"/>
              </a:rPr>
              <a:t>Giới thiệu được đức tính đặc trưng của bản thân;</a:t>
            </a:r>
            <a:endParaRPr/>
          </a:p>
        </p:txBody>
      </p:sp>
      <p:pic>
        <p:nvPicPr>
          <p:cNvPr descr="Chess pieces outline" id="1141" name="Google Shape;1141;p17"/>
          <p:cNvPicPr preferRelativeResize="0"/>
          <p:nvPr/>
        </p:nvPicPr>
        <p:blipFill rotWithShape="1">
          <a:blip r:embed="rId9">
            <a:alphaModFix/>
          </a:blip>
          <a:srcRect b="0" l="0" r="0" t="0"/>
          <a:stretch/>
        </p:blipFill>
        <p:spPr>
          <a:xfrm>
            <a:off x="1740473" y="2493668"/>
            <a:ext cx="768472" cy="768472"/>
          </a:xfrm>
          <a:prstGeom prst="rect">
            <a:avLst/>
          </a:prstGeom>
          <a:noFill/>
          <a:ln>
            <a:noFill/>
          </a:ln>
        </p:spPr>
      </p:pic>
      <p:sp>
        <p:nvSpPr>
          <p:cNvPr id="1142" name="Google Shape;1142;p17"/>
          <p:cNvSpPr txBox="1"/>
          <p:nvPr/>
        </p:nvSpPr>
        <p:spPr>
          <a:xfrm>
            <a:off x="2668851" y="2493489"/>
            <a:ext cx="555075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rgbClr val="000000"/>
                </a:solidFill>
                <a:latin typeface="Times New Roman"/>
                <a:ea typeface="Times New Roman"/>
                <a:cs typeface="Times New Roman"/>
                <a:sym typeface="Times New Roman"/>
              </a:rPr>
              <a:t>Phát hiện và nếu được sở thích, khả năng của bản thân, tự tin với sở thích, kỉ niệm của mình:</a:t>
            </a:r>
            <a:endParaRPr/>
          </a:p>
        </p:txBody>
      </p:sp>
      <p:pic>
        <p:nvPicPr>
          <p:cNvPr descr="Coins outline" id="1143" name="Google Shape;1143;p17"/>
          <p:cNvPicPr preferRelativeResize="0"/>
          <p:nvPr/>
        </p:nvPicPr>
        <p:blipFill rotWithShape="1">
          <a:blip r:embed="rId10">
            <a:alphaModFix/>
          </a:blip>
          <a:srcRect b="0" l="0" r="0" t="0"/>
          <a:stretch/>
        </p:blipFill>
        <p:spPr>
          <a:xfrm>
            <a:off x="1819022" y="3277308"/>
            <a:ext cx="623537" cy="623537"/>
          </a:xfrm>
          <a:prstGeom prst="rect">
            <a:avLst/>
          </a:prstGeom>
          <a:noFill/>
          <a:ln>
            <a:noFill/>
          </a:ln>
        </p:spPr>
      </p:pic>
      <p:sp>
        <p:nvSpPr>
          <p:cNvPr id="1144" name="Google Shape;1144;p17"/>
          <p:cNvSpPr txBox="1"/>
          <p:nvPr/>
        </p:nvSpPr>
        <p:spPr>
          <a:xfrm>
            <a:off x="2668851" y="3373634"/>
            <a:ext cx="55507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rgbClr val="000000"/>
                </a:solidFill>
                <a:latin typeface="Times New Roman"/>
                <a:ea typeface="Times New Roman"/>
                <a:cs typeface="Times New Roman"/>
                <a:sym typeface="Times New Roman"/>
              </a:rPr>
              <a:t>Phát hiện được những giá trị của bản thân;</a:t>
            </a:r>
            <a:endParaRPr/>
          </a:p>
        </p:txBody>
      </p:sp>
      <p:sp>
        <p:nvSpPr>
          <p:cNvPr id="1145" name="Google Shape;1145;p17"/>
          <p:cNvSpPr txBox="1"/>
          <p:nvPr/>
        </p:nvSpPr>
        <p:spPr>
          <a:xfrm>
            <a:off x="2645246" y="3804521"/>
            <a:ext cx="5550750"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rgbClr val="000000"/>
                </a:solidFill>
                <a:latin typeface="Times New Roman"/>
                <a:ea typeface="Times New Roman"/>
                <a:cs typeface="Times New Roman"/>
                <a:sym typeface="Times New Roman"/>
              </a:rPr>
              <a:t>Rèn luyện năng lực tự chủ, giao tiếp, hợp tác, thích ứng với cuộc sống phẩm có trung thực, nhân ái, trách nhiệm.</a:t>
            </a:r>
            <a:endParaRPr/>
          </a:p>
        </p:txBody>
      </p:sp>
      <p:pic>
        <p:nvPicPr>
          <p:cNvPr descr="Body builder outline" id="1146" name="Google Shape;1146;p17"/>
          <p:cNvPicPr preferRelativeResize="0"/>
          <p:nvPr/>
        </p:nvPicPr>
        <p:blipFill rotWithShape="1">
          <a:blip r:embed="rId11">
            <a:alphaModFix/>
          </a:blip>
          <a:srcRect b="0" l="0" r="0" t="0"/>
          <a:stretch/>
        </p:blipFill>
        <p:spPr>
          <a:xfrm>
            <a:off x="1819022" y="4087579"/>
            <a:ext cx="635700" cy="635700"/>
          </a:xfrm>
          <a:prstGeom prst="rect">
            <a:avLst/>
          </a:prstGeom>
          <a:noFill/>
          <a:ln>
            <a:noFill/>
          </a:ln>
        </p:spPr>
      </p:pic>
      <p:pic>
        <p:nvPicPr>
          <p:cNvPr descr="Reflection outline" id="1147" name="Google Shape;1147;p17"/>
          <p:cNvPicPr preferRelativeResize="0"/>
          <p:nvPr/>
        </p:nvPicPr>
        <p:blipFill rotWithShape="1">
          <a:blip r:embed="rId6">
            <a:alphaModFix/>
          </a:blip>
          <a:srcRect b="0" l="0" r="0" t="0"/>
          <a:stretch/>
        </p:blipFill>
        <p:spPr>
          <a:xfrm>
            <a:off x="1754497" y="830222"/>
            <a:ext cx="768472" cy="768472"/>
          </a:xfrm>
          <a:prstGeom prst="rect">
            <a:avLst/>
          </a:prstGeom>
          <a:noFill/>
          <a:ln>
            <a:noFill/>
          </a:ln>
        </p:spPr>
      </p:pic>
      <p:pic>
        <p:nvPicPr>
          <p:cNvPr descr="Spinning Plates outline" id="1148" name="Google Shape;1148;p17"/>
          <p:cNvPicPr preferRelativeResize="0"/>
          <p:nvPr/>
        </p:nvPicPr>
        <p:blipFill rotWithShape="1">
          <a:blip r:embed="rId7">
            <a:alphaModFix/>
          </a:blip>
          <a:srcRect b="0" l="0" r="0" t="0"/>
          <a:stretch/>
        </p:blipFill>
        <p:spPr>
          <a:xfrm>
            <a:off x="1740473" y="1594568"/>
            <a:ext cx="768472" cy="768472"/>
          </a:xfrm>
          <a:prstGeom prst="rect">
            <a:avLst/>
          </a:prstGeom>
          <a:noFill/>
          <a:ln>
            <a:noFill/>
          </a:ln>
        </p:spPr>
      </p:pic>
      <p:pic>
        <p:nvPicPr>
          <p:cNvPr descr="Chess pieces outline" id="1149" name="Google Shape;1149;p17"/>
          <p:cNvPicPr preferRelativeResize="0"/>
          <p:nvPr/>
        </p:nvPicPr>
        <p:blipFill rotWithShape="1">
          <a:blip r:embed="rId9">
            <a:alphaModFix/>
          </a:blip>
          <a:srcRect b="0" l="0" r="0" t="0"/>
          <a:stretch/>
        </p:blipFill>
        <p:spPr>
          <a:xfrm>
            <a:off x="1740473" y="2493489"/>
            <a:ext cx="768472" cy="76847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135"/>
                                        </p:tgtEl>
                                        <p:attrNameLst>
                                          <p:attrName>style.visibility</p:attrName>
                                        </p:attrNameLst>
                                      </p:cBhvr>
                                      <p:to>
                                        <p:strVal val="visible"/>
                                      </p:to>
                                    </p:set>
                                    <p:animEffect filter="fade" transition="in">
                                      <p:cBhvr>
                                        <p:cTn dur="500"/>
                                        <p:tgtEl>
                                          <p:spTgt spid="1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8"/>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140"/>
                                        </p:tgtEl>
                                        <p:attrNameLst>
                                          <p:attrName>style.visibility</p:attrName>
                                        </p:attrNameLst>
                                      </p:cBhvr>
                                      <p:to>
                                        <p:strVal val="visible"/>
                                      </p:to>
                                    </p:set>
                                    <p:animEffect filter="fade" transition="in">
                                      <p:cBhvr>
                                        <p:cTn dur="500"/>
                                        <p:tgtEl>
                                          <p:spTgt spid="1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9"/>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142">
                                            <p:txEl>
                                              <p:pRg end="0" st="0"/>
                                            </p:txEl>
                                          </p:spTgt>
                                        </p:tgtEl>
                                        <p:attrNameLst>
                                          <p:attrName>style.visibility</p:attrName>
                                        </p:attrNameLst>
                                      </p:cBhvr>
                                      <p:to>
                                        <p:strVal val="visible"/>
                                      </p:to>
                                    </p:set>
                                    <p:animEffect filter="fade" transition="in">
                                      <p:cBhvr>
                                        <p:cTn dur="500"/>
                                        <p:tgtEl>
                                          <p:spTgt spid="11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3"/>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144"/>
                                        </p:tgtEl>
                                        <p:attrNameLst>
                                          <p:attrName>style.visibility</p:attrName>
                                        </p:attrNameLst>
                                      </p:cBhvr>
                                      <p:to>
                                        <p:strVal val="visible"/>
                                      </p:to>
                                    </p:set>
                                    <p:animEffect filter="fade" transition="in">
                                      <p:cBhvr>
                                        <p:cTn dur="500"/>
                                        <p:tgtEl>
                                          <p:spTgt spid="1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6"/>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145"/>
                                        </p:tgtEl>
                                        <p:attrNameLst>
                                          <p:attrName>style.visibility</p:attrName>
                                        </p:attrNameLst>
                                      </p:cBhvr>
                                      <p:to>
                                        <p:strVal val="visible"/>
                                      </p:to>
                                    </p:set>
                                    <p:animEffect filter="fade" transition="in">
                                      <p:cBhvr>
                                        <p:cTn dur="500"/>
                                        <p:tgtEl>
                                          <p:spTgt spid="1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pic>
        <p:nvPicPr>
          <p:cNvPr descr="Ảnh có chứa vận tải&#10;&#10;Mô tả được tạo tự động" id="1154" name="Google Shape;1154;p18"/>
          <p:cNvPicPr preferRelativeResize="0"/>
          <p:nvPr/>
        </p:nvPicPr>
        <p:blipFill rotWithShape="1">
          <a:blip r:embed="rId4">
            <a:alphaModFix/>
          </a:blip>
          <a:srcRect b="0" l="0" r="0" t="0"/>
          <a:stretch/>
        </p:blipFill>
        <p:spPr>
          <a:xfrm>
            <a:off x="2598800" y="243876"/>
            <a:ext cx="3599695" cy="3599695"/>
          </a:xfrm>
          <a:prstGeom prst="rect">
            <a:avLst/>
          </a:prstGeom>
          <a:noFill/>
          <a:ln>
            <a:noFill/>
          </a:ln>
        </p:spPr>
      </p:pic>
      <p:grpSp>
        <p:nvGrpSpPr>
          <p:cNvPr id="1155" name="Google Shape;1155;p18"/>
          <p:cNvGrpSpPr/>
          <p:nvPr/>
        </p:nvGrpSpPr>
        <p:grpSpPr>
          <a:xfrm>
            <a:off x="8569288" y="4423863"/>
            <a:ext cx="194021" cy="191487"/>
            <a:chOff x="6232000" y="1435050"/>
            <a:chExt cx="488225" cy="481850"/>
          </a:xfrm>
        </p:grpSpPr>
        <p:sp>
          <p:nvSpPr>
            <p:cNvPr id="1156" name="Google Shape;1156;p18"/>
            <p:cNvSpPr/>
            <p:nvPr/>
          </p:nvSpPr>
          <p:spPr>
            <a:xfrm>
              <a:off x="6578000" y="1463375"/>
              <a:ext cx="83150" cy="78250"/>
            </a:xfrm>
            <a:custGeom>
              <a:rect b="b" l="l" r="r" t="t"/>
              <a:pathLst>
                <a:path extrusionOk="0" h="3130" w="3326">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57" name="Google Shape;1157;p18"/>
            <p:cNvSpPr/>
            <p:nvPr/>
          </p:nvSpPr>
          <p:spPr>
            <a:xfrm>
              <a:off x="6421725" y="1773850"/>
              <a:ext cx="112950" cy="143050"/>
            </a:xfrm>
            <a:custGeom>
              <a:rect b="b" l="l" r="r" t="t"/>
              <a:pathLst>
                <a:path extrusionOk="0" h="5722" w="4518">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58" name="Google Shape;1158;p18"/>
            <p:cNvSpPr/>
            <p:nvPr/>
          </p:nvSpPr>
          <p:spPr>
            <a:xfrm>
              <a:off x="6448975" y="1632700"/>
              <a:ext cx="56475" cy="56475"/>
            </a:xfrm>
            <a:custGeom>
              <a:rect b="b" l="l" r="r" t="t"/>
              <a:pathLst>
                <a:path extrusionOk="0" h="2259" w="2259">
                  <a:moveTo>
                    <a:pt x="0" y="0"/>
                  </a:moveTo>
                  <a:lnTo>
                    <a:pt x="0" y="2259"/>
                  </a:lnTo>
                  <a:lnTo>
                    <a:pt x="2259" y="2259"/>
                  </a:lnTo>
                  <a:lnTo>
                    <a:pt x="2259"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59" name="Google Shape;1159;p18"/>
            <p:cNvSpPr/>
            <p:nvPr/>
          </p:nvSpPr>
          <p:spPr>
            <a:xfrm>
              <a:off x="6232000" y="1435050"/>
              <a:ext cx="488225" cy="237825"/>
            </a:xfrm>
            <a:custGeom>
              <a:rect b="b" l="l" r="r" t="t"/>
              <a:pathLst>
                <a:path extrusionOk="0" h="9513" w="19529">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60" name="Google Shape;1160;p18"/>
            <p:cNvSpPr/>
            <p:nvPr/>
          </p:nvSpPr>
          <p:spPr>
            <a:xfrm>
              <a:off x="6291025" y="1537700"/>
              <a:ext cx="369800" cy="379200"/>
            </a:xfrm>
            <a:custGeom>
              <a:rect b="b" l="l" r="r" t="t"/>
              <a:pathLst>
                <a:path extrusionOk="0" h="15168" w="14792">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161" name="Google Shape;1161;p18"/>
          <p:cNvSpPr txBox="1"/>
          <p:nvPr/>
        </p:nvSpPr>
        <p:spPr>
          <a:xfrm>
            <a:off x="8416250" y="2263998"/>
            <a:ext cx="500100" cy="333900"/>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Clr>
                <a:srgbClr val="000000"/>
              </a:buClr>
              <a:buSzPts val="1500"/>
              <a:buFont typeface="Arial"/>
              <a:buNone/>
            </a:pPr>
            <a:r>
              <a:rPr b="1" i="0" lang="en-US" sz="1500" u="none" cap="none" strike="noStrike">
                <a:solidFill>
                  <a:schemeClr val="dk1"/>
                </a:solidFill>
                <a:latin typeface="Jua"/>
                <a:ea typeface="Jua"/>
                <a:cs typeface="Jua"/>
                <a:sym typeface="Jua"/>
              </a:rPr>
              <a:t>04</a:t>
            </a:r>
            <a:endParaRPr b="1" i="0" sz="1500" u="none" cap="none" strike="noStrike">
              <a:solidFill>
                <a:schemeClr val="dk1"/>
              </a:solidFill>
              <a:latin typeface="Jua"/>
              <a:ea typeface="Jua"/>
              <a:cs typeface="Jua"/>
              <a:sym typeface="Jua"/>
            </a:endParaRPr>
          </a:p>
        </p:txBody>
      </p:sp>
      <p:sp>
        <p:nvSpPr>
          <p:cNvPr id="1162" name="Google Shape;1162;p18">
            <a:hlinkClick action="ppaction://hlinksldjump" r:id="rId5"/>
          </p:cNvPr>
          <p:cNvSpPr/>
          <p:nvPr/>
        </p:nvSpPr>
        <p:spPr>
          <a:xfrm>
            <a:off x="8473075" y="4372025"/>
            <a:ext cx="443400" cy="2958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63" name="Google Shape;1163;p18">
            <a:hlinkClick action="ppaction://hlinksldjump" r:id="rId6"/>
          </p:cNvPr>
          <p:cNvSpPr/>
          <p:nvPr/>
        </p:nvSpPr>
        <p:spPr>
          <a:xfrm rot="-2700000">
            <a:off x="94578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18">
            <a:hlinkClick action="ppaction://hlinksldjump" r:id="rId7"/>
          </p:cNvPr>
          <p:cNvSpPr/>
          <p:nvPr/>
        </p:nvSpPr>
        <p:spPr>
          <a:xfrm rot="8100000">
            <a:off x="802723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8"/>
          <p:cNvSpPr txBox="1"/>
          <p:nvPr/>
        </p:nvSpPr>
        <p:spPr>
          <a:xfrm>
            <a:off x="246929" y="3530305"/>
            <a:ext cx="8492775"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chemeClr val="accent1"/>
                </a:solidFill>
                <a:latin typeface="Times New Roman"/>
                <a:ea typeface="Times New Roman"/>
                <a:cs typeface="Times New Roman"/>
                <a:sym typeface="Times New Roman"/>
              </a:rPr>
              <a:t>EM ĐÃ LỚN HƠN</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19"/>
          <p:cNvSpPr txBox="1"/>
          <p:nvPr/>
        </p:nvSpPr>
        <p:spPr>
          <a:xfrm>
            <a:off x="3461701" y="293171"/>
            <a:ext cx="457200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00" u="none" cap="none" strike="noStrike">
                <a:solidFill>
                  <a:srgbClr val="000000"/>
                </a:solidFill>
                <a:latin typeface="Times New Roman"/>
                <a:ea typeface="Times New Roman"/>
                <a:cs typeface="Times New Roman"/>
                <a:sym typeface="Times New Roman"/>
              </a:rPr>
              <a:t>EM ĐÃ LỚN HƠN</a:t>
            </a:r>
            <a:endParaRPr/>
          </a:p>
        </p:txBody>
      </p:sp>
      <p:grpSp>
        <p:nvGrpSpPr>
          <p:cNvPr id="1171" name="Google Shape;1171;p19"/>
          <p:cNvGrpSpPr/>
          <p:nvPr/>
        </p:nvGrpSpPr>
        <p:grpSpPr>
          <a:xfrm>
            <a:off x="8569288" y="4423863"/>
            <a:ext cx="194021" cy="191487"/>
            <a:chOff x="6232000" y="1435050"/>
            <a:chExt cx="488225" cy="481850"/>
          </a:xfrm>
        </p:grpSpPr>
        <p:sp>
          <p:nvSpPr>
            <p:cNvPr id="1172" name="Google Shape;1172;p19"/>
            <p:cNvSpPr/>
            <p:nvPr/>
          </p:nvSpPr>
          <p:spPr>
            <a:xfrm>
              <a:off x="6578000" y="1463375"/>
              <a:ext cx="83150" cy="78250"/>
            </a:xfrm>
            <a:custGeom>
              <a:rect b="b" l="l" r="r" t="t"/>
              <a:pathLst>
                <a:path extrusionOk="0" h="3130" w="3326">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73" name="Google Shape;1173;p19"/>
            <p:cNvSpPr/>
            <p:nvPr/>
          </p:nvSpPr>
          <p:spPr>
            <a:xfrm>
              <a:off x="6421725" y="1773850"/>
              <a:ext cx="112950" cy="143050"/>
            </a:xfrm>
            <a:custGeom>
              <a:rect b="b" l="l" r="r" t="t"/>
              <a:pathLst>
                <a:path extrusionOk="0" h="5722" w="4518">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74" name="Google Shape;1174;p19"/>
            <p:cNvSpPr/>
            <p:nvPr/>
          </p:nvSpPr>
          <p:spPr>
            <a:xfrm>
              <a:off x="6448975" y="1632700"/>
              <a:ext cx="56475" cy="56475"/>
            </a:xfrm>
            <a:custGeom>
              <a:rect b="b" l="l" r="r" t="t"/>
              <a:pathLst>
                <a:path extrusionOk="0" h="2259" w="2259">
                  <a:moveTo>
                    <a:pt x="0" y="0"/>
                  </a:moveTo>
                  <a:lnTo>
                    <a:pt x="0" y="2259"/>
                  </a:lnTo>
                  <a:lnTo>
                    <a:pt x="2259" y="2259"/>
                  </a:lnTo>
                  <a:lnTo>
                    <a:pt x="2259"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75" name="Google Shape;1175;p19"/>
            <p:cNvSpPr/>
            <p:nvPr/>
          </p:nvSpPr>
          <p:spPr>
            <a:xfrm>
              <a:off x="6232000" y="1435050"/>
              <a:ext cx="488225" cy="237825"/>
            </a:xfrm>
            <a:custGeom>
              <a:rect b="b" l="l" r="r" t="t"/>
              <a:pathLst>
                <a:path extrusionOk="0" h="9513" w="19529">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76" name="Google Shape;1176;p19"/>
            <p:cNvSpPr/>
            <p:nvPr/>
          </p:nvSpPr>
          <p:spPr>
            <a:xfrm>
              <a:off x="6291025" y="1537700"/>
              <a:ext cx="369800" cy="379200"/>
            </a:xfrm>
            <a:custGeom>
              <a:rect b="b" l="l" r="r" t="t"/>
              <a:pathLst>
                <a:path extrusionOk="0" h="15168" w="14792">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177" name="Google Shape;1177;p19"/>
          <p:cNvSpPr txBox="1"/>
          <p:nvPr/>
        </p:nvSpPr>
        <p:spPr>
          <a:xfrm>
            <a:off x="8416250" y="2834297"/>
            <a:ext cx="500100" cy="333900"/>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Clr>
                <a:srgbClr val="000000"/>
              </a:buClr>
              <a:buSzPts val="1500"/>
              <a:buFont typeface="Arial"/>
              <a:buNone/>
            </a:pPr>
            <a:r>
              <a:rPr b="1" i="0" lang="en-US" sz="1500" u="none" cap="none" strike="noStrike">
                <a:solidFill>
                  <a:schemeClr val="dk1"/>
                </a:solidFill>
                <a:latin typeface="Jua"/>
                <a:ea typeface="Jua"/>
                <a:cs typeface="Jua"/>
                <a:sym typeface="Jua"/>
              </a:rPr>
              <a:t>05</a:t>
            </a:r>
            <a:endParaRPr b="1" i="0" sz="1500" u="none" cap="none" strike="noStrike">
              <a:solidFill>
                <a:schemeClr val="dk1"/>
              </a:solidFill>
              <a:latin typeface="Jua"/>
              <a:ea typeface="Jua"/>
              <a:cs typeface="Jua"/>
              <a:sym typeface="Jua"/>
            </a:endParaRPr>
          </a:p>
        </p:txBody>
      </p:sp>
      <p:sp>
        <p:nvSpPr>
          <p:cNvPr id="1178" name="Google Shape;1178;p19">
            <a:hlinkClick action="ppaction://hlinksldjump" r:id="rId3"/>
          </p:cNvPr>
          <p:cNvSpPr/>
          <p:nvPr/>
        </p:nvSpPr>
        <p:spPr>
          <a:xfrm>
            <a:off x="8473075" y="4372025"/>
            <a:ext cx="443400" cy="2958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79" name="Google Shape;1179;p19">
            <a:hlinkClick action="ppaction://hlinksldjump" r:id="rId4"/>
          </p:cNvPr>
          <p:cNvSpPr/>
          <p:nvPr/>
        </p:nvSpPr>
        <p:spPr>
          <a:xfrm rot="-2700000">
            <a:off x="94578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19">
            <a:hlinkClick action="ppaction://hlinksldjump" r:id="rId5"/>
          </p:cNvPr>
          <p:cNvSpPr/>
          <p:nvPr/>
        </p:nvSpPr>
        <p:spPr>
          <a:xfrm rot="8100000">
            <a:off x="802723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81" name="Google Shape;1181;p19"/>
          <p:cNvCxnSpPr/>
          <p:nvPr/>
        </p:nvCxnSpPr>
        <p:spPr>
          <a:xfrm>
            <a:off x="2743200" y="725739"/>
            <a:ext cx="3657600" cy="0"/>
          </a:xfrm>
          <a:prstGeom prst="straightConnector1">
            <a:avLst/>
          </a:prstGeom>
          <a:noFill/>
          <a:ln cap="flat" cmpd="sng" w="22225">
            <a:solidFill>
              <a:srgbClr val="FD9E66"/>
            </a:solidFill>
            <a:prstDash val="solid"/>
            <a:round/>
            <a:headEnd len="sm" w="sm" type="none"/>
            <a:tailEnd len="sm" w="sm" type="none"/>
          </a:ln>
          <a:effectLst>
            <a:outerShdw sx="1000" rotWithShape="0" algn="ctr" dir="5400000" dist="50800" sy="1000">
              <a:srgbClr val="000000">
                <a:alpha val="44705"/>
              </a:srgbClr>
            </a:outerShdw>
          </a:effectLst>
        </p:spPr>
      </p:cxnSp>
      <p:pic>
        <p:nvPicPr>
          <p:cNvPr descr="School boy outline" id="1182" name="Google Shape;1182;p19"/>
          <p:cNvPicPr preferRelativeResize="0"/>
          <p:nvPr/>
        </p:nvPicPr>
        <p:blipFill rotWithShape="1">
          <a:blip r:embed="rId6">
            <a:alphaModFix/>
          </a:blip>
          <a:srcRect b="0" l="0" r="0" t="0"/>
          <a:stretch/>
        </p:blipFill>
        <p:spPr>
          <a:xfrm>
            <a:off x="3048000" y="270162"/>
            <a:ext cx="455577" cy="455577"/>
          </a:xfrm>
          <a:prstGeom prst="rect">
            <a:avLst/>
          </a:prstGeom>
          <a:noFill/>
          <a:ln>
            <a:noFill/>
          </a:ln>
        </p:spPr>
      </p:pic>
      <p:pic>
        <p:nvPicPr>
          <p:cNvPr descr="Ảnh có chứa vận tải&#10;&#10;Mô tả được tạo tự động" id="1183" name="Google Shape;1183;p19"/>
          <p:cNvPicPr preferRelativeResize="0"/>
          <p:nvPr/>
        </p:nvPicPr>
        <p:blipFill rotWithShape="1">
          <a:blip r:embed="rId7">
            <a:alphaModFix/>
          </a:blip>
          <a:srcRect b="0" l="0" r="0" t="0"/>
          <a:stretch/>
        </p:blipFill>
        <p:spPr>
          <a:xfrm>
            <a:off x="5959913" y="1366015"/>
            <a:ext cx="2030520" cy="2030520"/>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184" name="Google Shape;1184;p19"/>
          <p:cNvSpPr/>
          <p:nvPr/>
        </p:nvSpPr>
        <p:spPr>
          <a:xfrm rot="-135875">
            <a:off x="5484225" y="959178"/>
            <a:ext cx="1088272" cy="940432"/>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185" name="Google Shape;1185;p19"/>
          <p:cNvSpPr/>
          <p:nvPr/>
        </p:nvSpPr>
        <p:spPr>
          <a:xfrm rot="4829593">
            <a:off x="7375320" y="959200"/>
            <a:ext cx="1088288" cy="940389"/>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186" name="Google Shape;1186;p19"/>
          <p:cNvSpPr txBox="1"/>
          <p:nvPr/>
        </p:nvSpPr>
        <p:spPr>
          <a:xfrm>
            <a:off x="822756" y="945508"/>
            <a:ext cx="4983991" cy="3708708"/>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Times New Roman"/>
                <a:ea typeface="Times New Roman"/>
                <a:cs typeface="Times New Roman"/>
                <a:sym typeface="Times New Roman"/>
              </a:rPr>
              <a:t>Nhận diện được những thay đổi về thể chất và tinh thần của bản thân.</a:t>
            </a:r>
            <a:endParaRPr b="0" i="0" sz="20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Times New Roman"/>
                <a:ea typeface="Times New Roman"/>
                <a:cs typeface="Times New Roman"/>
                <a:sym typeface="Times New Roman"/>
              </a:rPr>
              <a:t>Nhận biết được những thay đổi tích cực của bản thân và những điều bản thân cần khắc phục, thay đổi theo hướng tích cực;</a:t>
            </a:r>
            <a:endParaRPr b="0" i="0" sz="20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Times New Roman"/>
                <a:ea typeface="Times New Roman"/>
                <a:cs typeface="Times New Roman"/>
                <a:sym typeface="Times New Roman"/>
              </a:rPr>
              <a:t>Rèn luyện kỹ năng tự nhận thức bản thân, kỹ năng lắng nghe</a:t>
            </a:r>
            <a:endParaRPr/>
          </a:p>
          <a:p>
            <a:pPr indent="-285750" lvl="0" marL="285750" marR="0" rtl="0" algn="just">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Times New Roman"/>
                <a:ea typeface="Times New Roman"/>
                <a:cs typeface="Times New Roman"/>
                <a:sym typeface="Times New Roman"/>
              </a:rPr>
              <a:t>Tích cực kỹ năng trình bày suy nghĩ, ý tưởng...góp phần hình thành năng lực tự chủ, giao tiếp, hợp tác và phẩm chất trung thực, trách nhiệm...</a:t>
            </a:r>
            <a:endParaRPr b="0" i="0" sz="2000" u="none" cap="none" strike="noStrike">
              <a:solidFill>
                <a:srgbClr val="000000"/>
              </a:solidFill>
              <a:latin typeface="Times New Roman"/>
              <a:ea typeface="Times New Roman"/>
              <a:cs typeface="Times New Roman"/>
              <a:sym typeface="Times New Roman"/>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84"/>
                                        </p:tgtEl>
                                        <p:attrNameLst>
                                          <p:attrName>style.visibility</p:attrName>
                                        </p:attrNameLst>
                                      </p:cBhvr>
                                      <p:to>
                                        <p:strVal val="visible"/>
                                      </p:to>
                                    </p:set>
                                    <p:animEffect filter="fade" transition="in">
                                      <p:cBhvr>
                                        <p:cTn dur="500"/>
                                        <p:tgtEl>
                                          <p:spTgt spid="1184"/>
                                        </p:tgtEl>
                                      </p:cBhvr>
                                    </p:animEffect>
                                  </p:childTnLst>
                                </p:cTn>
                              </p:par>
                              <p:par>
                                <p:cTn fill="hold" nodeType="withEffect" presetClass="entr" presetID="10" presetSubtype="0">
                                  <p:stCondLst>
                                    <p:cond delay="0"/>
                                  </p:stCondLst>
                                  <p:childTnLst>
                                    <p:set>
                                      <p:cBhvr>
                                        <p:cTn dur="1" fill="hold">
                                          <p:stCondLst>
                                            <p:cond delay="0"/>
                                          </p:stCondLst>
                                        </p:cTn>
                                        <p:tgtEl>
                                          <p:spTgt spid="1185"/>
                                        </p:tgtEl>
                                        <p:attrNameLst>
                                          <p:attrName>style.visibility</p:attrName>
                                        </p:attrNameLst>
                                      </p:cBhvr>
                                      <p:to>
                                        <p:strVal val="visible"/>
                                      </p:to>
                                    </p:set>
                                    <p:animEffect filter="fade" transition="in">
                                      <p:cBhvr>
                                        <p:cTn dur="500"/>
                                        <p:tgtEl>
                                          <p:spTgt spid="1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6">
                                            <p:txEl>
                                              <p:pRg end="0" st="0"/>
                                            </p:txEl>
                                          </p:spTgt>
                                        </p:tgtEl>
                                        <p:attrNameLst>
                                          <p:attrName>style.visibility</p:attrName>
                                        </p:attrNameLst>
                                      </p:cBhvr>
                                      <p:to>
                                        <p:strVal val="visible"/>
                                      </p:to>
                                    </p:set>
                                    <p:animEffect filter="fade" transition="in">
                                      <p:cBhvr>
                                        <p:cTn dur="500"/>
                                        <p:tgtEl>
                                          <p:spTgt spid="11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6">
                                            <p:txEl>
                                              <p:pRg end="1" st="1"/>
                                            </p:txEl>
                                          </p:spTgt>
                                        </p:tgtEl>
                                        <p:attrNameLst>
                                          <p:attrName>style.visibility</p:attrName>
                                        </p:attrNameLst>
                                      </p:cBhvr>
                                      <p:to>
                                        <p:strVal val="visible"/>
                                      </p:to>
                                    </p:set>
                                    <p:animEffect filter="fade" transition="in">
                                      <p:cBhvr>
                                        <p:cTn dur="500"/>
                                        <p:tgtEl>
                                          <p:spTgt spid="11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6">
                                            <p:txEl>
                                              <p:pRg end="2" st="2"/>
                                            </p:txEl>
                                          </p:spTgt>
                                        </p:tgtEl>
                                        <p:attrNameLst>
                                          <p:attrName>style.visibility</p:attrName>
                                        </p:attrNameLst>
                                      </p:cBhvr>
                                      <p:to>
                                        <p:strVal val="visible"/>
                                      </p:to>
                                    </p:set>
                                    <p:animEffect filter="fade" transition="in">
                                      <p:cBhvr>
                                        <p:cTn dur="500"/>
                                        <p:tgtEl>
                                          <p:spTgt spid="11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6">
                                            <p:txEl>
                                              <p:pRg end="3" st="3"/>
                                            </p:txEl>
                                          </p:spTgt>
                                        </p:tgtEl>
                                        <p:attrNameLst>
                                          <p:attrName>style.visibility</p:attrName>
                                        </p:attrNameLst>
                                      </p:cBhvr>
                                      <p:to>
                                        <p:strVal val="visible"/>
                                      </p:to>
                                    </p:set>
                                    <p:animEffect filter="fade" transition="in">
                                      <p:cBhvr>
                                        <p:cTn dur="500"/>
                                        <p:tgtEl>
                                          <p:spTgt spid="118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grpSp>
        <p:nvGrpSpPr>
          <p:cNvPr id="1191" name="Google Shape;1191;p20"/>
          <p:cNvGrpSpPr/>
          <p:nvPr/>
        </p:nvGrpSpPr>
        <p:grpSpPr>
          <a:xfrm>
            <a:off x="8569288" y="4423863"/>
            <a:ext cx="194021" cy="191487"/>
            <a:chOff x="6232000" y="1435050"/>
            <a:chExt cx="488225" cy="481850"/>
          </a:xfrm>
        </p:grpSpPr>
        <p:sp>
          <p:nvSpPr>
            <p:cNvPr id="1192" name="Google Shape;1192;p20"/>
            <p:cNvSpPr/>
            <p:nvPr/>
          </p:nvSpPr>
          <p:spPr>
            <a:xfrm>
              <a:off x="6578000" y="1463375"/>
              <a:ext cx="83150" cy="78250"/>
            </a:xfrm>
            <a:custGeom>
              <a:rect b="b" l="l" r="r" t="t"/>
              <a:pathLst>
                <a:path extrusionOk="0" h="3130" w="3326">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93" name="Google Shape;1193;p20"/>
            <p:cNvSpPr/>
            <p:nvPr/>
          </p:nvSpPr>
          <p:spPr>
            <a:xfrm>
              <a:off x="6421725" y="1773850"/>
              <a:ext cx="112950" cy="143050"/>
            </a:xfrm>
            <a:custGeom>
              <a:rect b="b" l="l" r="r" t="t"/>
              <a:pathLst>
                <a:path extrusionOk="0" h="5722" w="4518">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94" name="Google Shape;1194;p20"/>
            <p:cNvSpPr/>
            <p:nvPr/>
          </p:nvSpPr>
          <p:spPr>
            <a:xfrm>
              <a:off x="6448975" y="1632700"/>
              <a:ext cx="56475" cy="56475"/>
            </a:xfrm>
            <a:custGeom>
              <a:rect b="b" l="l" r="r" t="t"/>
              <a:pathLst>
                <a:path extrusionOk="0" h="2259" w="2259">
                  <a:moveTo>
                    <a:pt x="0" y="0"/>
                  </a:moveTo>
                  <a:lnTo>
                    <a:pt x="0" y="2259"/>
                  </a:lnTo>
                  <a:lnTo>
                    <a:pt x="2259" y="2259"/>
                  </a:lnTo>
                  <a:lnTo>
                    <a:pt x="2259"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95" name="Google Shape;1195;p20"/>
            <p:cNvSpPr/>
            <p:nvPr/>
          </p:nvSpPr>
          <p:spPr>
            <a:xfrm>
              <a:off x="6232000" y="1435050"/>
              <a:ext cx="488225" cy="237825"/>
            </a:xfrm>
            <a:custGeom>
              <a:rect b="b" l="l" r="r" t="t"/>
              <a:pathLst>
                <a:path extrusionOk="0" h="9513" w="19529">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196" name="Google Shape;1196;p20"/>
            <p:cNvSpPr/>
            <p:nvPr/>
          </p:nvSpPr>
          <p:spPr>
            <a:xfrm>
              <a:off x="6291025" y="1537700"/>
              <a:ext cx="369800" cy="379200"/>
            </a:xfrm>
            <a:custGeom>
              <a:rect b="b" l="l" r="r" t="t"/>
              <a:pathLst>
                <a:path extrusionOk="0" h="15168" w="14792">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197" name="Google Shape;1197;p20"/>
          <p:cNvSpPr txBox="1"/>
          <p:nvPr/>
        </p:nvSpPr>
        <p:spPr>
          <a:xfrm>
            <a:off x="8416250" y="3396535"/>
            <a:ext cx="500100" cy="333900"/>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Clr>
                <a:srgbClr val="000000"/>
              </a:buClr>
              <a:buSzPts val="1500"/>
              <a:buFont typeface="Arial"/>
              <a:buNone/>
            </a:pPr>
            <a:r>
              <a:rPr b="1" i="0" lang="en-US" sz="1500" u="none" cap="none" strike="noStrike">
                <a:solidFill>
                  <a:schemeClr val="dk1"/>
                </a:solidFill>
                <a:latin typeface="Jua"/>
                <a:ea typeface="Jua"/>
                <a:cs typeface="Jua"/>
                <a:sym typeface="Jua"/>
              </a:rPr>
              <a:t>06</a:t>
            </a:r>
            <a:endParaRPr b="1" i="0" sz="1500" u="none" cap="none" strike="noStrike">
              <a:solidFill>
                <a:schemeClr val="dk1"/>
              </a:solidFill>
              <a:latin typeface="Jua"/>
              <a:ea typeface="Jua"/>
              <a:cs typeface="Jua"/>
              <a:sym typeface="Jua"/>
            </a:endParaRPr>
          </a:p>
        </p:txBody>
      </p:sp>
      <p:sp>
        <p:nvSpPr>
          <p:cNvPr id="1198" name="Google Shape;1198;p20">
            <a:hlinkClick action="ppaction://hlinksldjump" r:id="rId3"/>
          </p:cNvPr>
          <p:cNvSpPr/>
          <p:nvPr/>
        </p:nvSpPr>
        <p:spPr>
          <a:xfrm>
            <a:off x="8473075" y="4372025"/>
            <a:ext cx="443400" cy="2958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99" name="Google Shape;1199;p20">
            <a:hlinkClick action="ppaction://hlinksldjump" r:id="rId4"/>
          </p:cNvPr>
          <p:cNvSpPr/>
          <p:nvPr/>
        </p:nvSpPr>
        <p:spPr>
          <a:xfrm rot="-2700000">
            <a:off x="94578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20">
            <a:hlinkClick action="ppaction://hlinksldjump" r:id="rId5"/>
          </p:cNvPr>
          <p:cNvSpPr/>
          <p:nvPr/>
        </p:nvSpPr>
        <p:spPr>
          <a:xfrm rot="8100000">
            <a:off x="802723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20"/>
          <p:cNvSpPr txBox="1"/>
          <p:nvPr/>
        </p:nvSpPr>
        <p:spPr>
          <a:xfrm>
            <a:off x="3080128" y="1303654"/>
            <a:ext cx="5368781" cy="20928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6500" u="none" cap="none" strike="noStrike">
                <a:solidFill>
                  <a:schemeClr val="accent1"/>
                </a:solidFill>
                <a:latin typeface="Times New Roman"/>
                <a:ea typeface="Times New Roman"/>
                <a:cs typeface="Times New Roman"/>
                <a:sym typeface="Times New Roman"/>
              </a:rPr>
              <a:t>KHÁM PHÁ </a:t>
            </a:r>
            <a:endParaRPr/>
          </a:p>
          <a:p>
            <a:pPr indent="0" lvl="0" marL="0" marR="0" rtl="0" algn="ctr">
              <a:lnSpc>
                <a:spcPct val="100000"/>
              </a:lnSpc>
              <a:spcBef>
                <a:spcPts val="0"/>
              </a:spcBef>
              <a:spcAft>
                <a:spcPts val="0"/>
              </a:spcAft>
              <a:buNone/>
            </a:pPr>
            <a:r>
              <a:rPr b="1" i="0" lang="en-US" sz="6500" u="none" cap="none" strike="noStrike">
                <a:solidFill>
                  <a:schemeClr val="accent1"/>
                </a:solidFill>
                <a:latin typeface="Times New Roman"/>
                <a:ea typeface="Times New Roman"/>
                <a:cs typeface="Times New Roman"/>
                <a:sym typeface="Times New Roman"/>
              </a:rPr>
              <a:t>- KẾT NỐI</a:t>
            </a:r>
            <a:endParaRPr/>
          </a:p>
        </p:txBody>
      </p:sp>
      <p:pic>
        <p:nvPicPr>
          <p:cNvPr id="1202" name="Google Shape;1202;p20"/>
          <p:cNvPicPr preferRelativeResize="0"/>
          <p:nvPr/>
        </p:nvPicPr>
        <p:blipFill rotWithShape="1">
          <a:blip r:embed="rId6">
            <a:alphaModFix/>
          </a:blip>
          <a:srcRect b="0" l="0" r="0" t="0"/>
          <a:stretch/>
        </p:blipFill>
        <p:spPr>
          <a:xfrm>
            <a:off x="720478" y="727688"/>
            <a:ext cx="2816734" cy="3215297"/>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grpSp>
        <p:nvGrpSpPr>
          <p:cNvPr id="1207" name="Google Shape;1207;p21"/>
          <p:cNvGrpSpPr/>
          <p:nvPr/>
        </p:nvGrpSpPr>
        <p:grpSpPr>
          <a:xfrm>
            <a:off x="8569288" y="4423863"/>
            <a:ext cx="194021" cy="191487"/>
            <a:chOff x="6232000" y="1435050"/>
            <a:chExt cx="488225" cy="481850"/>
          </a:xfrm>
        </p:grpSpPr>
        <p:sp>
          <p:nvSpPr>
            <p:cNvPr id="1208" name="Google Shape;1208;p21"/>
            <p:cNvSpPr/>
            <p:nvPr/>
          </p:nvSpPr>
          <p:spPr>
            <a:xfrm>
              <a:off x="6578000" y="1463375"/>
              <a:ext cx="83150" cy="78250"/>
            </a:xfrm>
            <a:custGeom>
              <a:rect b="b" l="l" r="r" t="t"/>
              <a:pathLst>
                <a:path extrusionOk="0" h="3130" w="3326">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435D74"/>
                </a:solidFill>
                <a:latin typeface="Times New Roman"/>
                <a:ea typeface="Times New Roman"/>
                <a:cs typeface="Times New Roman"/>
                <a:sym typeface="Times New Roman"/>
              </a:endParaRPr>
            </a:p>
          </p:txBody>
        </p:sp>
        <p:sp>
          <p:nvSpPr>
            <p:cNvPr id="1209" name="Google Shape;1209;p21"/>
            <p:cNvSpPr/>
            <p:nvPr/>
          </p:nvSpPr>
          <p:spPr>
            <a:xfrm>
              <a:off x="6421725" y="1773850"/>
              <a:ext cx="112950" cy="143050"/>
            </a:xfrm>
            <a:custGeom>
              <a:rect b="b" l="l" r="r" t="t"/>
              <a:pathLst>
                <a:path extrusionOk="0" h="5722" w="4518">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435D74"/>
                </a:solidFill>
                <a:latin typeface="Times New Roman"/>
                <a:ea typeface="Times New Roman"/>
                <a:cs typeface="Times New Roman"/>
                <a:sym typeface="Times New Roman"/>
              </a:endParaRPr>
            </a:p>
          </p:txBody>
        </p:sp>
        <p:sp>
          <p:nvSpPr>
            <p:cNvPr id="1210" name="Google Shape;1210;p21"/>
            <p:cNvSpPr/>
            <p:nvPr/>
          </p:nvSpPr>
          <p:spPr>
            <a:xfrm>
              <a:off x="6448975" y="1632700"/>
              <a:ext cx="56475" cy="56475"/>
            </a:xfrm>
            <a:custGeom>
              <a:rect b="b" l="l" r="r" t="t"/>
              <a:pathLst>
                <a:path extrusionOk="0" h="2259" w="2259">
                  <a:moveTo>
                    <a:pt x="0" y="0"/>
                  </a:moveTo>
                  <a:lnTo>
                    <a:pt x="0" y="2259"/>
                  </a:lnTo>
                  <a:lnTo>
                    <a:pt x="2259" y="2259"/>
                  </a:lnTo>
                  <a:lnTo>
                    <a:pt x="2259"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435D74"/>
                </a:solidFill>
                <a:latin typeface="Times New Roman"/>
                <a:ea typeface="Times New Roman"/>
                <a:cs typeface="Times New Roman"/>
                <a:sym typeface="Times New Roman"/>
              </a:endParaRPr>
            </a:p>
          </p:txBody>
        </p:sp>
        <p:sp>
          <p:nvSpPr>
            <p:cNvPr id="1211" name="Google Shape;1211;p21"/>
            <p:cNvSpPr/>
            <p:nvPr/>
          </p:nvSpPr>
          <p:spPr>
            <a:xfrm>
              <a:off x="6232000" y="1435050"/>
              <a:ext cx="488225" cy="237825"/>
            </a:xfrm>
            <a:custGeom>
              <a:rect b="b" l="l" r="r" t="t"/>
              <a:pathLst>
                <a:path extrusionOk="0" h="9513" w="19529">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435D74"/>
                </a:solidFill>
                <a:latin typeface="Times New Roman"/>
                <a:ea typeface="Times New Roman"/>
                <a:cs typeface="Times New Roman"/>
                <a:sym typeface="Times New Roman"/>
              </a:endParaRPr>
            </a:p>
          </p:txBody>
        </p:sp>
        <p:sp>
          <p:nvSpPr>
            <p:cNvPr id="1212" name="Google Shape;1212;p21"/>
            <p:cNvSpPr/>
            <p:nvPr/>
          </p:nvSpPr>
          <p:spPr>
            <a:xfrm>
              <a:off x="6291025" y="1537700"/>
              <a:ext cx="369800" cy="379200"/>
            </a:xfrm>
            <a:custGeom>
              <a:rect b="b" l="l" r="r" t="t"/>
              <a:pathLst>
                <a:path extrusionOk="0" h="15168" w="14792">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435D74"/>
                </a:solidFill>
                <a:latin typeface="Times New Roman"/>
                <a:ea typeface="Times New Roman"/>
                <a:cs typeface="Times New Roman"/>
                <a:sym typeface="Times New Roman"/>
              </a:endParaRPr>
            </a:p>
          </p:txBody>
        </p:sp>
      </p:grpSp>
      <p:sp>
        <p:nvSpPr>
          <p:cNvPr id="1213" name="Google Shape;1213;p21">
            <a:hlinkClick action="ppaction://hlinksldjump" r:id="rId3"/>
          </p:cNvPr>
          <p:cNvSpPr txBox="1"/>
          <p:nvPr/>
        </p:nvSpPr>
        <p:spPr>
          <a:xfrm>
            <a:off x="8416250" y="607452"/>
            <a:ext cx="500100" cy="333900"/>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Clr>
                <a:srgbClr val="000000"/>
              </a:buClr>
              <a:buSzPts val="1500"/>
              <a:buFont typeface="Arial"/>
              <a:buNone/>
            </a:pPr>
            <a:r>
              <a:rPr b="1" i="0" lang="en-US" sz="1500" u="none" cap="none" strike="noStrike">
                <a:solidFill>
                  <a:schemeClr val="dk1"/>
                </a:solidFill>
                <a:latin typeface="Times New Roman"/>
                <a:ea typeface="Times New Roman"/>
                <a:cs typeface="Times New Roman"/>
                <a:sym typeface="Times New Roman"/>
              </a:rPr>
              <a:t>07</a:t>
            </a:r>
            <a:endParaRPr b="1" i="0" sz="1500" u="none" cap="none" strike="noStrike">
              <a:solidFill>
                <a:schemeClr val="dk1"/>
              </a:solidFill>
              <a:latin typeface="Times New Roman"/>
              <a:ea typeface="Times New Roman"/>
              <a:cs typeface="Times New Roman"/>
              <a:sym typeface="Times New Roman"/>
            </a:endParaRPr>
          </a:p>
        </p:txBody>
      </p:sp>
      <p:sp>
        <p:nvSpPr>
          <p:cNvPr id="1214" name="Google Shape;1214;p21">
            <a:hlinkClick action="ppaction://hlinksldjump" r:id="rId4"/>
          </p:cNvPr>
          <p:cNvSpPr/>
          <p:nvPr/>
        </p:nvSpPr>
        <p:spPr>
          <a:xfrm>
            <a:off x="8473075" y="4372025"/>
            <a:ext cx="443400" cy="2958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1215" name="Google Shape;1215;p21">
            <a:hlinkClick action="ppaction://hlinksldjump" r:id="rId5"/>
          </p:cNvPr>
          <p:cNvSpPr/>
          <p:nvPr/>
        </p:nvSpPr>
        <p:spPr>
          <a:xfrm rot="-2700000">
            <a:off x="94578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p:txBody>
      </p:sp>
      <p:sp>
        <p:nvSpPr>
          <p:cNvPr id="1216" name="Google Shape;1216;p21">
            <a:hlinkClick action="ppaction://hlinksldjump" r:id="rId6"/>
          </p:cNvPr>
          <p:cNvSpPr/>
          <p:nvPr/>
        </p:nvSpPr>
        <p:spPr>
          <a:xfrm rot="8100000">
            <a:off x="802723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p:txBody>
      </p:sp>
      <p:cxnSp>
        <p:nvCxnSpPr>
          <p:cNvPr id="1217" name="Google Shape;1217;p21"/>
          <p:cNvCxnSpPr/>
          <p:nvPr/>
        </p:nvCxnSpPr>
        <p:spPr>
          <a:xfrm>
            <a:off x="2743200" y="725739"/>
            <a:ext cx="3657600" cy="0"/>
          </a:xfrm>
          <a:prstGeom prst="straightConnector1">
            <a:avLst/>
          </a:prstGeom>
          <a:noFill/>
          <a:ln cap="flat" cmpd="sng" w="22225">
            <a:solidFill>
              <a:srgbClr val="FD9E66"/>
            </a:solidFill>
            <a:prstDash val="solid"/>
            <a:round/>
            <a:headEnd len="sm" w="sm" type="none"/>
            <a:tailEnd len="sm" w="sm" type="none"/>
          </a:ln>
          <a:effectLst>
            <a:outerShdw sx="1000" rotWithShape="0" algn="ctr" dir="5400000" dist="50800" sy="1000">
              <a:srgbClr val="000000">
                <a:alpha val="44705"/>
              </a:srgbClr>
            </a:outerShdw>
          </a:effectLst>
        </p:spPr>
      </p:cxnSp>
      <p:pic>
        <p:nvPicPr>
          <p:cNvPr descr="Bug under magnifying glass outline" id="1218" name="Google Shape;1218;p21"/>
          <p:cNvPicPr preferRelativeResize="0"/>
          <p:nvPr/>
        </p:nvPicPr>
        <p:blipFill rotWithShape="1">
          <a:blip r:embed="rId7">
            <a:alphaModFix/>
          </a:blip>
          <a:srcRect b="0" l="0" r="0" t="0"/>
          <a:stretch/>
        </p:blipFill>
        <p:spPr>
          <a:xfrm>
            <a:off x="2828925" y="259014"/>
            <a:ext cx="466725" cy="466725"/>
          </a:xfrm>
          <a:prstGeom prst="rect">
            <a:avLst/>
          </a:prstGeom>
          <a:noFill/>
          <a:ln>
            <a:noFill/>
          </a:ln>
        </p:spPr>
      </p:pic>
      <p:sp>
        <p:nvSpPr>
          <p:cNvPr id="1219" name="Google Shape;1219;p21"/>
          <p:cNvSpPr txBox="1"/>
          <p:nvPr/>
        </p:nvSpPr>
        <p:spPr>
          <a:xfrm>
            <a:off x="3419825" y="338488"/>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Times New Roman"/>
                <a:ea typeface="Times New Roman"/>
                <a:cs typeface="Times New Roman"/>
                <a:sym typeface="Times New Roman"/>
              </a:rPr>
              <a:t>KHÁM PHÁ - KẾT NỐI</a:t>
            </a:r>
            <a:endParaRPr/>
          </a:p>
        </p:txBody>
      </p:sp>
      <p:sp>
        <p:nvSpPr>
          <p:cNvPr id="1220" name="Google Shape;1220;p21"/>
          <p:cNvSpPr txBox="1"/>
          <p:nvPr/>
        </p:nvSpPr>
        <p:spPr>
          <a:xfrm>
            <a:off x="1271586" y="1270954"/>
            <a:ext cx="6296026" cy="78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500" u="none" cap="none" strike="noStrike">
                <a:solidFill>
                  <a:schemeClr val="accent1"/>
                </a:solidFill>
                <a:latin typeface="Times New Roman"/>
                <a:ea typeface="Times New Roman"/>
                <a:cs typeface="Times New Roman"/>
                <a:sym typeface="Times New Roman"/>
              </a:rPr>
              <a:t>Hoạt động 1</a:t>
            </a:r>
            <a:endParaRPr/>
          </a:p>
        </p:txBody>
      </p:sp>
      <p:sp>
        <p:nvSpPr>
          <p:cNvPr id="1221" name="Google Shape;1221;p21"/>
          <p:cNvSpPr txBox="1"/>
          <p:nvPr/>
        </p:nvSpPr>
        <p:spPr>
          <a:xfrm>
            <a:off x="-539931" y="2350871"/>
            <a:ext cx="9919061"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500" u="none" cap="none" strike="noStrike">
                <a:solidFill>
                  <a:srgbClr val="000000"/>
                </a:solidFill>
                <a:latin typeface="Times New Roman"/>
                <a:ea typeface="Times New Roman"/>
                <a:cs typeface="Times New Roman"/>
                <a:sym typeface="Times New Roman"/>
              </a:rPr>
              <a:t>NHẬN DIỆN NHỮNG </a:t>
            </a:r>
            <a:endParaRPr/>
          </a:p>
          <a:p>
            <a:pPr indent="0" lvl="0" marL="0" marR="0" rtl="0" algn="ctr">
              <a:lnSpc>
                <a:spcPct val="100000"/>
              </a:lnSpc>
              <a:spcBef>
                <a:spcPts val="0"/>
              </a:spcBef>
              <a:spcAft>
                <a:spcPts val="0"/>
              </a:spcAft>
              <a:buNone/>
            </a:pPr>
            <a:r>
              <a:rPr b="1" i="0" lang="en-US" sz="4500" u="none" cap="none" strike="noStrike">
                <a:solidFill>
                  <a:srgbClr val="000000"/>
                </a:solidFill>
                <a:latin typeface="Times New Roman"/>
                <a:ea typeface="Times New Roman"/>
                <a:cs typeface="Times New Roman"/>
                <a:sym typeface="Times New Roman"/>
              </a:rPr>
              <a:t>THAY ĐỔI CỦA BẢN THÂN</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0"/>
                                        </p:tgtEl>
                                        <p:attrNameLst>
                                          <p:attrName>style.visibility</p:attrName>
                                        </p:attrNameLst>
                                      </p:cBhvr>
                                      <p:to>
                                        <p:strVal val="visible"/>
                                      </p:to>
                                    </p:set>
                                    <p:anim calcmode="lin" valueType="num">
                                      <p:cBhvr additive="base">
                                        <p:cTn dur="500"/>
                                        <p:tgtEl>
                                          <p:spTgt spid="1220"/>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21"/>
                                        </p:tgtEl>
                                        <p:attrNameLst>
                                          <p:attrName>style.visibility</p:attrName>
                                        </p:attrNameLst>
                                      </p:cBhvr>
                                      <p:to>
                                        <p:strVal val="visible"/>
                                      </p:to>
                                    </p:set>
                                    <p:animEffect filter="fade" transition="in">
                                      <p:cBhvr>
                                        <p:cTn dur="500"/>
                                        <p:tgtEl>
                                          <p:spTgt spid="1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220"/>
                                        </p:tgtEl>
                                        <p:attrNameLst>
                                          <p:attrName>ppt_y</p:attrName>
                                        </p:attrNameLst>
                                      </p:cBhvr>
                                      <p:tavLst>
                                        <p:tav fmla="" tm="0">
                                          <p:val>
                                            <p:strVal val="#ppt_y"/>
                                          </p:val>
                                        </p:tav>
                                        <p:tav fmla="" tm="100000">
                                          <p:val>
                                            <p:strVal val="#ppt_y+1"/>
                                          </p:val>
                                        </p:tav>
                                      </p:tavLst>
                                    </p:anim>
                                    <p:set>
                                      <p:cBhvr>
                                        <p:cTn dur="1" fill="hold">
                                          <p:stCondLst>
                                            <p:cond delay="500"/>
                                          </p:stCondLst>
                                        </p:cTn>
                                        <p:tgtEl>
                                          <p:spTgt spid="1220"/>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200"/>
                                        <p:tgtEl>
                                          <p:spTgt spid="1221"/>
                                        </p:tgtEl>
                                        <p:attrNameLst>
                                          <p:attrName>ppt_y</p:attrName>
                                        </p:attrNameLst>
                                      </p:cBhvr>
                                      <p:tavLst>
                                        <p:tav fmla="" tm="0">
                                          <p:val>
                                            <p:strVal val="#ppt_y"/>
                                          </p:val>
                                        </p:tav>
                                        <p:tav fmla="" tm="100000">
                                          <p:val>
                                            <p:strVal val="#ppt_y+1"/>
                                          </p:val>
                                        </p:tav>
                                      </p:tavLst>
                                    </p:anim>
                                    <p:set>
                                      <p:cBhvr>
                                        <p:cTn dur="1" fill="hold">
                                          <p:stCondLst>
                                            <p:cond delay="200"/>
                                          </p:stCondLst>
                                        </p:cTn>
                                        <p:tgtEl>
                                          <p:spTgt spid="122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grpSp>
        <p:nvGrpSpPr>
          <p:cNvPr id="1226" name="Google Shape;1226;p22"/>
          <p:cNvGrpSpPr/>
          <p:nvPr/>
        </p:nvGrpSpPr>
        <p:grpSpPr>
          <a:xfrm>
            <a:off x="8569288" y="4423863"/>
            <a:ext cx="194021" cy="191487"/>
            <a:chOff x="6232000" y="1435050"/>
            <a:chExt cx="488225" cy="481850"/>
          </a:xfrm>
        </p:grpSpPr>
        <p:sp>
          <p:nvSpPr>
            <p:cNvPr id="1227" name="Google Shape;1227;p22"/>
            <p:cNvSpPr/>
            <p:nvPr/>
          </p:nvSpPr>
          <p:spPr>
            <a:xfrm>
              <a:off x="6578000" y="1463375"/>
              <a:ext cx="83150" cy="78250"/>
            </a:xfrm>
            <a:custGeom>
              <a:rect b="b" l="l" r="r" t="t"/>
              <a:pathLst>
                <a:path extrusionOk="0" h="3130" w="3326">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Times New Roman"/>
                <a:ea typeface="Times New Roman"/>
                <a:cs typeface="Times New Roman"/>
                <a:sym typeface="Times New Roman"/>
              </a:endParaRPr>
            </a:p>
          </p:txBody>
        </p:sp>
        <p:sp>
          <p:nvSpPr>
            <p:cNvPr id="1228" name="Google Shape;1228;p22"/>
            <p:cNvSpPr/>
            <p:nvPr/>
          </p:nvSpPr>
          <p:spPr>
            <a:xfrm>
              <a:off x="6421725" y="1773850"/>
              <a:ext cx="112950" cy="143050"/>
            </a:xfrm>
            <a:custGeom>
              <a:rect b="b" l="l" r="r" t="t"/>
              <a:pathLst>
                <a:path extrusionOk="0" h="5722" w="4518">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Times New Roman"/>
                <a:ea typeface="Times New Roman"/>
                <a:cs typeface="Times New Roman"/>
                <a:sym typeface="Times New Roman"/>
              </a:endParaRPr>
            </a:p>
          </p:txBody>
        </p:sp>
        <p:sp>
          <p:nvSpPr>
            <p:cNvPr id="1229" name="Google Shape;1229;p22"/>
            <p:cNvSpPr/>
            <p:nvPr/>
          </p:nvSpPr>
          <p:spPr>
            <a:xfrm>
              <a:off x="6448975" y="1632700"/>
              <a:ext cx="56475" cy="56475"/>
            </a:xfrm>
            <a:custGeom>
              <a:rect b="b" l="l" r="r" t="t"/>
              <a:pathLst>
                <a:path extrusionOk="0" h="2259" w="2259">
                  <a:moveTo>
                    <a:pt x="0" y="0"/>
                  </a:moveTo>
                  <a:lnTo>
                    <a:pt x="0" y="2259"/>
                  </a:lnTo>
                  <a:lnTo>
                    <a:pt x="2259" y="2259"/>
                  </a:lnTo>
                  <a:lnTo>
                    <a:pt x="2259"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Times New Roman"/>
                <a:ea typeface="Times New Roman"/>
                <a:cs typeface="Times New Roman"/>
                <a:sym typeface="Times New Roman"/>
              </a:endParaRPr>
            </a:p>
          </p:txBody>
        </p:sp>
        <p:sp>
          <p:nvSpPr>
            <p:cNvPr id="1230" name="Google Shape;1230;p22"/>
            <p:cNvSpPr/>
            <p:nvPr/>
          </p:nvSpPr>
          <p:spPr>
            <a:xfrm>
              <a:off x="6232000" y="1435050"/>
              <a:ext cx="488225" cy="237825"/>
            </a:xfrm>
            <a:custGeom>
              <a:rect b="b" l="l" r="r" t="t"/>
              <a:pathLst>
                <a:path extrusionOk="0" h="9513" w="19529">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Times New Roman"/>
                <a:ea typeface="Times New Roman"/>
                <a:cs typeface="Times New Roman"/>
                <a:sym typeface="Times New Roman"/>
              </a:endParaRPr>
            </a:p>
          </p:txBody>
        </p:sp>
        <p:sp>
          <p:nvSpPr>
            <p:cNvPr id="1231" name="Google Shape;1231;p22"/>
            <p:cNvSpPr/>
            <p:nvPr/>
          </p:nvSpPr>
          <p:spPr>
            <a:xfrm>
              <a:off x="6291025" y="1537700"/>
              <a:ext cx="369800" cy="379200"/>
            </a:xfrm>
            <a:custGeom>
              <a:rect b="b" l="l" r="r" t="t"/>
              <a:pathLst>
                <a:path extrusionOk="0" h="15168" w="14792">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Times New Roman"/>
                <a:ea typeface="Times New Roman"/>
                <a:cs typeface="Times New Roman"/>
                <a:sym typeface="Times New Roman"/>
              </a:endParaRPr>
            </a:p>
          </p:txBody>
        </p:sp>
      </p:grpSp>
      <p:sp>
        <p:nvSpPr>
          <p:cNvPr id="1232" name="Google Shape;1232;p22">
            <a:hlinkClick action="ppaction://hlinksldjump" r:id="rId3"/>
          </p:cNvPr>
          <p:cNvSpPr/>
          <p:nvPr/>
        </p:nvSpPr>
        <p:spPr>
          <a:xfrm>
            <a:off x="8473075" y="4372025"/>
            <a:ext cx="443400" cy="2958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233" name="Google Shape;1233;p22">
            <a:hlinkClick action="ppaction://hlinksldjump" r:id="rId4"/>
          </p:cNvPr>
          <p:cNvSpPr/>
          <p:nvPr/>
        </p:nvSpPr>
        <p:spPr>
          <a:xfrm rot="-2700000">
            <a:off x="94578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234" name="Google Shape;1234;p22">
            <a:hlinkClick action="ppaction://hlinksldjump" r:id="rId5"/>
          </p:cNvPr>
          <p:cNvSpPr/>
          <p:nvPr/>
        </p:nvSpPr>
        <p:spPr>
          <a:xfrm rot="8100000">
            <a:off x="802723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cxnSp>
        <p:nvCxnSpPr>
          <p:cNvPr id="1235" name="Google Shape;1235;p22"/>
          <p:cNvCxnSpPr/>
          <p:nvPr/>
        </p:nvCxnSpPr>
        <p:spPr>
          <a:xfrm>
            <a:off x="2743200" y="725739"/>
            <a:ext cx="3657600" cy="0"/>
          </a:xfrm>
          <a:prstGeom prst="straightConnector1">
            <a:avLst/>
          </a:prstGeom>
          <a:noFill/>
          <a:ln cap="flat" cmpd="sng" w="22225">
            <a:solidFill>
              <a:srgbClr val="FD9E66"/>
            </a:solidFill>
            <a:prstDash val="solid"/>
            <a:round/>
            <a:headEnd len="sm" w="sm" type="none"/>
            <a:tailEnd len="sm" w="sm" type="none"/>
          </a:ln>
          <a:effectLst>
            <a:outerShdw sx="1000" rotWithShape="0" algn="ctr" dir="5400000" dist="50800" sy="1000">
              <a:srgbClr val="000000">
                <a:alpha val="44705"/>
              </a:srgbClr>
            </a:outerShdw>
          </a:effectLst>
        </p:spPr>
      </p:cxnSp>
      <p:pic>
        <p:nvPicPr>
          <p:cNvPr descr="Bug under magnifying glass outline" id="1236" name="Google Shape;1236;p22"/>
          <p:cNvPicPr preferRelativeResize="0"/>
          <p:nvPr/>
        </p:nvPicPr>
        <p:blipFill rotWithShape="1">
          <a:blip r:embed="rId6">
            <a:alphaModFix/>
          </a:blip>
          <a:srcRect b="0" l="0" r="0" t="0"/>
          <a:stretch/>
        </p:blipFill>
        <p:spPr>
          <a:xfrm>
            <a:off x="2828925" y="259014"/>
            <a:ext cx="466725" cy="466725"/>
          </a:xfrm>
          <a:prstGeom prst="rect">
            <a:avLst/>
          </a:prstGeom>
          <a:noFill/>
          <a:ln>
            <a:noFill/>
          </a:ln>
        </p:spPr>
      </p:pic>
      <p:sp>
        <p:nvSpPr>
          <p:cNvPr id="1237" name="Google Shape;1237;p22"/>
          <p:cNvSpPr txBox="1"/>
          <p:nvPr/>
        </p:nvSpPr>
        <p:spPr>
          <a:xfrm>
            <a:off x="3562350" y="353127"/>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Times New Roman"/>
                <a:ea typeface="Times New Roman"/>
                <a:cs typeface="Times New Roman"/>
                <a:sym typeface="Times New Roman"/>
              </a:rPr>
              <a:t>KHÁM PHÁ - KẾT NỐI</a:t>
            </a:r>
            <a:endParaRPr/>
          </a:p>
        </p:txBody>
      </p:sp>
      <p:sp>
        <p:nvSpPr>
          <p:cNvPr id="1238" name="Google Shape;1238;p22"/>
          <p:cNvSpPr txBox="1"/>
          <p:nvPr/>
        </p:nvSpPr>
        <p:spPr>
          <a:xfrm>
            <a:off x="2428875" y="805213"/>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Times New Roman"/>
                <a:ea typeface="Times New Roman"/>
                <a:cs typeface="Times New Roman"/>
                <a:sym typeface="Times New Roman"/>
              </a:rPr>
              <a:t>NHẬN DIỆN NHỮNG THAY ĐỔI CỦA BẢN THÂN</a:t>
            </a:r>
            <a:endParaRPr/>
          </a:p>
        </p:txBody>
      </p:sp>
      <p:cxnSp>
        <p:nvCxnSpPr>
          <p:cNvPr id="1239" name="Google Shape;1239;p22"/>
          <p:cNvCxnSpPr/>
          <p:nvPr/>
        </p:nvCxnSpPr>
        <p:spPr>
          <a:xfrm rot="10800000">
            <a:off x="4486276" y="1343026"/>
            <a:ext cx="0" cy="3447347"/>
          </a:xfrm>
          <a:prstGeom prst="straightConnector1">
            <a:avLst/>
          </a:prstGeom>
          <a:noFill/>
          <a:ln cap="flat" cmpd="sng" w="22225">
            <a:solidFill>
              <a:srgbClr val="FD9E66"/>
            </a:solidFill>
            <a:prstDash val="solid"/>
            <a:round/>
            <a:headEnd len="sm" w="sm" type="none"/>
            <a:tailEnd len="sm" w="sm" type="none"/>
          </a:ln>
          <a:effectLst>
            <a:outerShdw sx="1000" rotWithShape="0" algn="ctr" dir="5400000" dist="50800" sy="1000">
              <a:srgbClr val="000000">
                <a:alpha val="44705"/>
              </a:srgbClr>
            </a:outerShdw>
          </a:effectLst>
        </p:spPr>
      </p:cxnSp>
      <p:sp>
        <p:nvSpPr>
          <p:cNvPr id="1240" name="Google Shape;1240;p22"/>
          <p:cNvSpPr txBox="1"/>
          <p:nvPr/>
        </p:nvSpPr>
        <p:spPr>
          <a:xfrm>
            <a:off x="1897964" y="1287947"/>
            <a:ext cx="469333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Times New Roman"/>
                <a:ea typeface="Times New Roman"/>
                <a:cs typeface="Times New Roman"/>
                <a:sym typeface="Times New Roman"/>
              </a:rPr>
              <a:t>Cá nhân</a:t>
            </a:r>
            <a:endParaRPr b="1" i="0" sz="1400" u="none" cap="none" strike="noStrike">
              <a:solidFill>
                <a:srgbClr val="000000"/>
              </a:solidFill>
              <a:latin typeface="Times New Roman"/>
              <a:ea typeface="Times New Roman"/>
              <a:cs typeface="Times New Roman"/>
              <a:sym typeface="Times New Roman"/>
            </a:endParaRPr>
          </a:p>
        </p:txBody>
      </p:sp>
      <p:sp>
        <p:nvSpPr>
          <p:cNvPr id="1241" name="Google Shape;1241;p22"/>
          <p:cNvSpPr txBox="1"/>
          <p:nvPr/>
        </p:nvSpPr>
        <p:spPr>
          <a:xfrm>
            <a:off x="6008914" y="1301018"/>
            <a:ext cx="469333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Times New Roman"/>
                <a:ea typeface="Times New Roman"/>
                <a:cs typeface="Times New Roman"/>
                <a:sym typeface="Times New Roman"/>
              </a:rPr>
              <a:t>Hoạt động nhóm</a:t>
            </a:r>
            <a:endParaRPr b="1" i="0" sz="1400" u="none" cap="none" strike="noStrike">
              <a:solidFill>
                <a:srgbClr val="000000"/>
              </a:solidFill>
              <a:latin typeface="Times New Roman"/>
              <a:ea typeface="Times New Roman"/>
              <a:cs typeface="Times New Roman"/>
              <a:sym typeface="Times New Roman"/>
            </a:endParaRPr>
          </a:p>
        </p:txBody>
      </p:sp>
      <p:sp>
        <p:nvSpPr>
          <p:cNvPr id="1242" name="Google Shape;1242;p22"/>
          <p:cNvSpPr txBox="1"/>
          <p:nvPr/>
        </p:nvSpPr>
        <p:spPr>
          <a:xfrm>
            <a:off x="913178" y="1876684"/>
            <a:ext cx="3267075"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Xác định những thay đổi của bản thân so với khi là học sinh</a:t>
            </a:r>
            <a:endParaRPr b="0" i="0" sz="1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tiểu học:</a:t>
            </a:r>
            <a:endParaRPr/>
          </a:p>
        </p:txBody>
      </p:sp>
      <p:sp>
        <p:nvSpPr>
          <p:cNvPr id="1243" name="Google Shape;1243;p22"/>
          <p:cNvSpPr txBox="1"/>
          <p:nvPr/>
        </p:nvSpPr>
        <p:spPr>
          <a:xfrm>
            <a:off x="887754" y="2906861"/>
            <a:ext cx="3267072"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Chiều cao, cân nặng, vóc dáng,…</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 Những thay đổi khác trong sinh hoạt hằng ngày</a:t>
            </a:r>
            <a:endParaRPr b="0" i="0" sz="1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 Ý thức trách nhiệm đối với học tập</a:t>
            </a:r>
            <a:endParaRPr b="0" i="0" sz="1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 Mơ ước trong cuộc sống, về tương lai</a:t>
            </a:r>
            <a:endParaRPr b="0" i="0" sz="1600" u="none" cap="none" strike="noStrike">
              <a:solidFill>
                <a:srgbClr val="000000"/>
              </a:solidFill>
              <a:latin typeface="Times New Roman"/>
              <a:ea typeface="Times New Roman"/>
              <a:cs typeface="Times New Roman"/>
              <a:sym typeface="Times New Roman"/>
            </a:endParaRPr>
          </a:p>
        </p:txBody>
      </p:sp>
      <p:sp>
        <p:nvSpPr>
          <p:cNvPr id="1244" name="Google Shape;1244;p22"/>
          <p:cNvSpPr txBox="1"/>
          <p:nvPr/>
        </p:nvSpPr>
        <p:spPr>
          <a:xfrm>
            <a:off x="4749736" y="2584397"/>
            <a:ext cx="33528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Chia sẻ những thay đổi của bản thân với các với các bạn trong</a:t>
            </a:r>
            <a:endParaRPr b="0" i="0" sz="1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nhóm.</a:t>
            </a:r>
            <a:endParaRPr/>
          </a:p>
        </p:txBody>
      </p:sp>
      <p:pic>
        <p:nvPicPr>
          <p:cNvPr descr="Users outline" id="1245" name="Google Shape;1245;p22"/>
          <p:cNvPicPr preferRelativeResize="0"/>
          <p:nvPr/>
        </p:nvPicPr>
        <p:blipFill rotWithShape="1">
          <a:blip r:embed="rId7">
            <a:alphaModFix/>
          </a:blip>
          <a:srcRect b="0" l="0" r="0" t="0"/>
          <a:stretch/>
        </p:blipFill>
        <p:spPr>
          <a:xfrm>
            <a:off x="4749736" y="941352"/>
            <a:ext cx="1175201" cy="1175201"/>
          </a:xfrm>
          <a:prstGeom prst="rect">
            <a:avLst/>
          </a:prstGeom>
          <a:noFill/>
          <a:ln>
            <a:noFill/>
          </a:ln>
        </p:spPr>
      </p:pic>
      <p:pic>
        <p:nvPicPr>
          <p:cNvPr descr="Man outline" id="1246" name="Google Shape;1246;p22"/>
          <p:cNvPicPr preferRelativeResize="0"/>
          <p:nvPr/>
        </p:nvPicPr>
        <p:blipFill rotWithShape="1">
          <a:blip r:embed="rId8">
            <a:alphaModFix/>
          </a:blip>
          <a:srcRect b="0" l="0" r="0" t="0"/>
          <a:stretch/>
        </p:blipFill>
        <p:spPr>
          <a:xfrm>
            <a:off x="1338067" y="1067088"/>
            <a:ext cx="642736" cy="642736"/>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38">
                                            <p:txEl>
                                              <p:pRg end="0" st="0"/>
                                            </p:txEl>
                                          </p:spTgt>
                                        </p:tgtEl>
                                        <p:attrNameLst>
                                          <p:attrName>style.visibility</p:attrName>
                                        </p:attrNameLst>
                                      </p:cBhvr>
                                      <p:to>
                                        <p:strVal val="visible"/>
                                      </p:to>
                                    </p:set>
                                    <p:animEffect filter="fade" transition="in">
                                      <p:cBhvr>
                                        <p:cTn dur="500"/>
                                        <p:tgtEl>
                                          <p:spTgt spid="1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6"/>
                                        </p:tgtEl>
                                        <p:attrNameLst>
                                          <p:attrName>style.visibility</p:attrName>
                                        </p:attrNameLst>
                                      </p:cBhvr>
                                      <p:to>
                                        <p:strVal val="visible"/>
                                      </p:to>
                                    </p:set>
                                    <p:animEffect filter="fade" transition="in">
                                      <p:cBhvr>
                                        <p:cTn dur="500"/>
                                        <p:tgtEl>
                                          <p:spTgt spid="1246"/>
                                        </p:tgtEl>
                                      </p:cBhvr>
                                    </p:animEffect>
                                  </p:childTnLst>
                                </p:cTn>
                              </p:par>
                              <p:par>
                                <p:cTn fill="hold" nodeType="withEffect" presetClass="entr" presetID="10" presetSubtype="0">
                                  <p:stCondLst>
                                    <p:cond delay="0"/>
                                  </p:stCondLst>
                                  <p:childTnLst>
                                    <p:set>
                                      <p:cBhvr>
                                        <p:cTn dur="1" fill="hold">
                                          <p:stCondLst>
                                            <p:cond delay="0"/>
                                          </p:stCondLst>
                                        </p:cTn>
                                        <p:tgtEl>
                                          <p:spTgt spid="1240"/>
                                        </p:tgtEl>
                                        <p:attrNameLst>
                                          <p:attrName>style.visibility</p:attrName>
                                        </p:attrNameLst>
                                      </p:cBhvr>
                                      <p:to>
                                        <p:strVal val="visible"/>
                                      </p:to>
                                    </p:set>
                                    <p:animEffect filter="fade" transition="in">
                                      <p:cBhvr>
                                        <p:cTn dur="500"/>
                                        <p:tgtEl>
                                          <p:spTgt spid="1240"/>
                                        </p:tgtEl>
                                      </p:cBhvr>
                                    </p:animEffect>
                                  </p:childTnLst>
                                </p:cTn>
                              </p:par>
                              <p:par>
                                <p:cTn fill="hold" nodeType="withEffect" presetClass="entr" presetID="10" presetSubtype="0">
                                  <p:stCondLst>
                                    <p:cond delay="0"/>
                                  </p:stCondLst>
                                  <p:childTnLst>
                                    <p:set>
                                      <p:cBhvr>
                                        <p:cTn dur="1" fill="hold">
                                          <p:stCondLst>
                                            <p:cond delay="0"/>
                                          </p:stCondLst>
                                        </p:cTn>
                                        <p:tgtEl>
                                          <p:spTgt spid="1241"/>
                                        </p:tgtEl>
                                        <p:attrNameLst>
                                          <p:attrName>style.visibility</p:attrName>
                                        </p:attrNameLst>
                                      </p:cBhvr>
                                      <p:to>
                                        <p:strVal val="visible"/>
                                      </p:to>
                                    </p:set>
                                    <p:animEffect filter="fade" transition="in">
                                      <p:cBhvr>
                                        <p:cTn dur="500"/>
                                        <p:tgtEl>
                                          <p:spTgt spid="1241"/>
                                        </p:tgtEl>
                                      </p:cBhvr>
                                    </p:animEffect>
                                  </p:childTnLst>
                                </p:cTn>
                              </p:par>
                              <p:par>
                                <p:cTn fill="hold" nodeType="withEffect" presetClass="entr" presetID="10" presetSubtype="0">
                                  <p:stCondLst>
                                    <p:cond delay="0"/>
                                  </p:stCondLst>
                                  <p:childTnLst>
                                    <p:set>
                                      <p:cBhvr>
                                        <p:cTn dur="1" fill="hold">
                                          <p:stCondLst>
                                            <p:cond delay="0"/>
                                          </p:stCondLst>
                                        </p:cTn>
                                        <p:tgtEl>
                                          <p:spTgt spid="1245"/>
                                        </p:tgtEl>
                                        <p:attrNameLst>
                                          <p:attrName>style.visibility</p:attrName>
                                        </p:attrNameLst>
                                      </p:cBhvr>
                                      <p:to>
                                        <p:strVal val="visible"/>
                                      </p:to>
                                    </p:set>
                                    <p:animEffect filter="fade" transition="in">
                                      <p:cBhvr>
                                        <p:cTn dur="500"/>
                                        <p:tgtEl>
                                          <p:spTgt spid="1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42"/>
                                        </p:tgtEl>
                                        <p:attrNameLst>
                                          <p:attrName>style.visibility</p:attrName>
                                        </p:attrNameLst>
                                      </p:cBhvr>
                                      <p:to>
                                        <p:strVal val="visible"/>
                                      </p:to>
                                    </p:set>
                                    <p:anim calcmode="lin" valueType="num">
                                      <p:cBhvr additive="base">
                                        <p:cTn dur="500"/>
                                        <p:tgtEl>
                                          <p:spTgt spid="124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43"/>
                                        </p:tgtEl>
                                        <p:attrNameLst>
                                          <p:attrName>style.visibility</p:attrName>
                                        </p:attrNameLst>
                                      </p:cBhvr>
                                      <p:to>
                                        <p:strVal val="visible"/>
                                      </p:to>
                                    </p:set>
                                    <p:anim calcmode="lin" valueType="num">
                                      <p:cBhvr additive="base">
                                        <p:cTn dur="500"/>
                                        <p:tgtEl>
                                          <p:spTgt spid="124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44"/>
                                        </p:tgtEl>
                                        <p:attrNameLst>
                                          <p:attrName>style.visibility</p:attrName>
                                        </p:attrNameLst>
                                      </p:cBhvr>
                                      <p:to>
                                        <p:strVal val="visible"/>
                                      </p:to>
                                    </p:set>
                                    <p:anim calcmode="lin" valueType="num">
                                      <p:cBhvr additive="base">
                                        <p:cTn dur="500"/>
                                        <p:tgtEl>
                                          <p:spTgt spid="124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grpSp>
        <p:nvGrpSpPr>
          <p:cNvPr id="1251" name="Google Shape;1251;p23"/>
          <p:cNvGrpSpPr/>
          <p:nvPr/>
        </p:nvGrpSpPr>
        <p:grpSpPr>
          <a:xfrm>
            <a:off x="8569288" y="4423863"/>
            <a:ext cx="194021" cy="191487"/>
            <a:chOff x="6232000" y="1435050"/>
            <a:chExt cx="488225" cy="481850"/>
          </a:xfrm>
        </p:grpSpPr>
        <p:sp>
          <p:nvSpPr>
            <p:cNvPr id="1252" name="Google Shape;1252;p23"/>
            <p:cNvSpPr/>
            <p:nvPr/>
          </p:nvSpPr>
          <p:spPr>
            <a:xfrm>
              <a:off x="6578000" y="1463375"/>
              <a:ext cx="83150" cy="78250"/>
            </a:xfrm>
            <a:custGeom>
              <a:rect b="b" l="l" r="r" t="t"/>
              <a:pathLst>
                <a:path extrusionOk="0" h="3130" w="3326">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53" name="Google Shape;1253;p23"/>
            <p:cNvSpPr/>
            <p:nvPr/>
          </p:nvSpPr>
          <p:spPr>
            <a:xfrm>
              <a:off x="6421725" y="1773850"/>
              <a:ext cx="112950" cy="143050"/>
            </a:xfrm>
            <a:custGeom>
              <a:rect b="b" l="l" r="r" t="t"/>
              <a:pathLst>
                <a:path extrusionOk="0" h="5722" w="4518">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54" name="Google Shape;1254;p23"/>
            <p:cNvSpPr/>
            <p:nvPr/>
          </p:nvSpPr>
          <p:spPr>
            <a:xfrm>
              <a:off x="6448975" y="1632700"/>
              <a:ext cx="56475" cy="56475"/>
            </a:xfrm>
            <a:custGeom>
              <a:rect b="b" l="l" r="r" t="t"/>
              <a:pathLst>
                <a:path extrusionOk="0" h="2259" w="2259">
                  <a:moveTo>
                    <a:pt x="0" y="0"/>
                  </a:moveTo>
                  <a:lnTo>
                    <a:pt x="0" y="2259"/>
                  </a:lnTo>
                  <a:lnTo>
                    <a:pt x="2259" y="2259"/>
                  </a:lnTo>
                  <a:lnTo>
                    <a:pt x="2259"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55" name="Google Shape;1255;p23"/>
            <p:cNvSpPr/>
            <p:nvPr/>
          </p:nvSpPr>
          <p:spPr>
            <a:xfrm>
              <a:off x="6232000" y="1435050"/>
              <a:ext cx="488225" cy="237825"/>
            </a:xfrm>
            <a:custGeom>
              <a:rect b="b" l="l" r="r" t="t"/>
              <a:pathLst>
                <a:path extrusionOk="0" h="9513" w="19529">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56" name="Google Shape;1256;p23"/>
            <p:cNvSpPr/>
            <p:nvPr/>
          </p:nvSpPr>
          <p:spPr>
            <a:xfrm>
              <a:off x="6291025" y="1537700"/>
              <a:ext cx="369800" cy="379200"/>
            </a:xfrm>
            <a:custGeom>
              <a:rect b="b" l="l" r="r" t="t"/>
              <a:pathLst>
                <a:path extrusionOk="0" h="15168" w="14792">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257" name="Google Shape;1257;p23"/>
          <p:cNvSpPr txBox="1"/>
          <p:nvPr/>
        </p:nvSpPr>
        <p:spPr>
          <a:xfrm>
            <a:off x="8416250" y="1709824"/>
            <a:ext cx="500100" cy="333900"/>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Clr>
                <a:srgbClr val="000000"/>
              </a:buClr>
              <a:buSzPts val="1500"/>
              <a:buFont typeface="Arial"/>
              <a:buNone/>
            </a:pPr>
            <a:r>
              <a:rPr b="1" i="0" lang="en-US" sz="1500" u="none" cap="none" strike="noStrike">
                <a:solidFill>
                  <a:schemeClr val="dk1"/>
                </a:solidFill>
                <a:latin typeface="Jua"/>
                <a:ea typeface="Jua"/>
                <a:cs typeface="Jua"/>
                <a:sym typeface="Jua"/>
              </a:rPr>
              <a:t>09</a:t>
            </a:r>
            <a:endParaRPr b="1" i="0" sz="1500" u="none" cap="none" strike="noStrike">
              <a:solidFill>
                <a:schemeClr val="dk1"/>
              </a:solidFill>
              <a:latin typeface="Jua"/>
              <a:ea typeface="Jua"/>
              <a:cs typeface="Jua"/>
              <a:sym typeface="Jua"/>
            </a:endParaRPr>
          </a:p>
        </p:txBody>
      </p:sp>
      <p:sp>
        <p:nvSpPr>
          <p:cNvPr id="1258" name="Google Shape;1258;p23">
            <a:hlinkClick action="ppaction://hlinksldjump" r:id="rId3"/>
          </p:cNvPr>
          <p:cNvSpPr/>
          <p:nvPr/>
        </p:nvSpPr>
        <p:spPr>
          <a:xfrm>
            <a:off x="8473075" y="4372025"/>
            <a:ext cx="443400" cy="2958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59" name="Google Shape;1259;p23">
            <a:hlinkClick action="ppaction://hlinksldjump" r:id="rId4"/>
          </p:cNvPr>
          <p:cNvSpPr/>
          <p:nvPr/>
        </p:nvSpPr>
        <p:spPr>
          <a:xfrm rot="-2700000">
            <a:off x="94578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23">
            <a:hlinkClick action="ppaction://hlinksldjump" r:id="rId5"/>
          </p:cNvPr>
          <p:cNvSpPr/>
          <p:nvPr/>
        </p:nvSpPr>
        <p:spPr>
          <a:xfrm rot="8100000">
            <a:off x="8027236" y="642199"/>
            <a:ext cx="170978" cy="170978"/>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61" name="Google Shape;1261;p23"/>
          <p:cNvCxnSpPr/>
          <p:nvPr/>
        </p:nvCxnSpPr>
        <p:spPr>
          <a:xfrm>
            <a:off x="2743200" y="725739"/>
            <a:ext cx="3657600" cy="0"/>
          </a:xfrm>
          <a:prstGeom prst="straightConnector1">
            <a:avLst/>
          </a:prstGeom>
          <a:noFill/>
          <a:ln cap="flat" cmpd="sng" w="22225">
            <a:solidFill>
              <a:srgbClr val="FD9E66"/>
            </a:solidFill>
            <a:prstDash val="solid"/>
            <a:round/>
            <a:headEnd len="sm" w="sm" type="none"/>
            <a:tailEnd len="sm" w="sm" type="none"/>
          </a:ln>
          <a:effectLst>
            <a:outerShdw sx="1000" rotWithShape="0" algn="ctr" dir="5400000" dist="50800" sy="1000">
              <a:srgbClr val="000000">
                <a:alpha val="44705"/>
              </a:srgbClr>
            </a:outerShdw>
          </a:effectLst>
        </p:spPr>
      </p:cxnSp>
      <p:pic>
        <p:nvPicPr>
          <p:cNvPr descr="Bug under magnifying glass outline" id="1262" name="Google Shape;1262;p23"/>
          <p:cNvPicPr preferRelativeResize="0"/>
          <p:nvPr/>
        </p:nvPicPr>
        <p:blipFill rotWithShape="1">
          <a:blip r:embed="rId6">
            <a:alphaModFix/>
          </a:blip>
          <a:srcRect b="0" l="0" r="0" t="0"/>
          <a:stretch/>
        </p:blipFill>
        <p:spPr>
          <a:xfrm>
            <a:off x="2828925" y="259014"/>
            <a:ext cx="466725" cy="466725"/>
          </a:xfrm>
          <a:prstGeom prst="rect">
            <a:avLst/>
          </a:prstGeom>
          <a:noFill/>
          <a:ln>
            <a:noFill/>
          </a:ln>
        </p:spPr>
      </p:pic>
      <p:sp>
        <p:nvSpPr>
          <p:cNvPr id="1263" name="Google Shape;1263;p23"/>
          <p:cNvSpPr txBox="1"/>
          <p:nvPr/>
        </p:nvSpPr>
        <p:spPr>
          <a:xfrm>
            <a:off x="3295650" y="338488"/>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Times New Roman"/>
                <a:ea typeface="Times New Roman"/>
                <a:cs typeface="Times New Roman"/>
                <a:sym typeface="Times New Roman"/>
              </a:rPr>
              <a:t>KHÁM PHÁ - KẾT NỐI</a:t>
            </a:r>
            <a:endParaRPr/>
          </a:p>
        </p:txBody>
      </p:sp>
      <p:pic>
        <p:nvPicPr>
          <p:cNvPr id="1264" name="Google Shape;1264;p23"/>
          <p:cNvPicPr preferRelativeResize="0"/>
          <p:nvPr/>
        </p:nvPicPr>
        <p:blipFill rotWithShape="1">
          <a:blip r:embed="rId7">
            <a:alphaModFix/>
          </a:blip>
          <a:srcRect b="0" l="0" r="0" t="0"/>
          <a:stretch/>
        </p:blipFill>
        <p:spPr>
          <a:xfrm>
            <a:off x="3600916" y="805214"/>
            <a:ext cx="1361881" cy="1361881"/>
          </a:xfrm>
          <a:prstGeom prst="rect">
            <a:avLst/>
          </a:prstGeom>
          <a:noFill/>
          <a:ln>
            <a:noFill/>
          </a:ln>
        </p:spPr>
      </p:pic>
      <p:sp>
        <p:nvSpPr>
          <p:cNvPr id="1265" name="Google Shape;1265;p23"/>
          <p:cNvSpPr txBox="1"/>
          <p:nvPr/>
        </p:nvSpPr>
        <p:spPr>
          <a:xfrm>
            <a:off x="2131403" y="2442427"/>
            <a:ext cx="4881194"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Các em đang ở độ tuổi có nhiều thay đổi theo thời gian, nên cần nhận thức được sự phát triển của bản thân để biết yêu quý, tôn trọng chính mình và điều chỉnh bản thân cho phù hợp.</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